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7"/>
  </p:notesMasterIdLst>
  <p:sldIdLst>
    <p:sldId id="271" r:id="rId2"/>
    <p:sldId id="258" r:id="rId3"/>
    <p:sldId id="276" r:id="rId4"/>
    <p:sldId id="275" r:id="rId5"/>
    <p:sldId id="321" r:id="rId6"/>
    <p:sldId id="282" r:id="rId7"/>
    <p:sldId id="283" r:id="rId8"/>
    <p:sldId id="284" r:id="rId9"/>
    <p:sldId id="285" r:id="rId10"/>
    <p:sldId id="280" r:id="rId11"/>
    <p:sldId id="322" r:id="rId12"/>
    <p:sldId id="290" r:id="rId13"/>
    <p:sldId id="323" r:id="rId14"/>
    <p:sldId id="287" r:id="rId15"/>
    <p:sldId id="288" r:id="rId16"/>
    <p:sldId id="291" r:id="rId17"/>
    <p:sldId id="292" r:id="rId18"/>
    <p:sldId id="293" r:id="rId19"/>
    <p:sldId id="294" r:id="rId20"/>
    <p:sldId id="295" r:id="rId21"/>
    <p:sldId id="296" r:id="rId22"/>
    <p:sldId id="298" r:id="rId23"/>
    <p:sldId id="318" r:id="rId24"/>
    <p:sldId id="319" r:id="rId25"/>
    <p:sldId id="314" r:id="rId26"/>
    <p:sldId id="315" r:id="rId27"/>
    <p:sldId id="316" r:id="rId28"/>
    <p:sldId id="317" r:id="rId29"/>
    <p:sldId id="306" r:id="rId30"/>
    <p:sldId id="320" r:id="rId31"/>
    <p:sldId id="307" r:id="rId32"/>
    <p:sldId id="309" r:id="rId33"/>
    <p:sldId id="310" r:id="rId34"/>
    <p:sldId id="311" r:id="rId35"/>
    <p:sldId id="313" r:id="rId36"/>
  </p:sldIdLst>
  <p:sldSz cx="9144000" cy="5143500" type="screen16x9"/>
  <p:notesSz cx="6858000" cy="9144000"/>
  <p:embeddedFontLst>
    <p:embeddedFont>
      <p:font typeface="Noto Sans KR Medium" panose="020B0200000000000000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977"/>
    <a:srgbClr val="565D63"/>
    <a:srgbClr val="325F7B"/>
    <a:srgbClr val="F6F6F6"/>
    <a:srgbClr val="F8F8F8"/>
    <a:srgbClr val="384653"/>
    <a:srgbClr val="C7E0E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1B4B7E-E393-4C3C-AB77-5F8260BDB94A}" v="611" dt="2026-01-02T07:31:44.901"/>
  </p1510:revLst>
</p1510:revInfo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3957" autoAdjust="0"/>
  </p:normalViewPr>
  <p:slideViewPr>
    <p:cSldViewPr snapToGrid="0">
      <p:cViewPr>
        <p:scale>
          <a:sx n="100" d="100"/>
          <a:sy n="100" d="100"/>
        </p:scale>
        <p:origin x="456" y="-4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준 김" userId="714b7328e3c4408d" providerId="LiveId" clId="{AD1B4B7E-E393-4C3C-AB77-5F8260BDB94A}"/>
    <pc:docChg chg="undo custSel addSld delSld modSld sldOrd">
      <pc:chgData name="세준 김" userId="714b7328e3c4408d" providerId="LiveId" clId="{AD1B4B7E-E393-4C3C-AB77-5F8260BDB94A}" dt="2026-01-02T07:32:47.104" v="9379" actId="113"/>
      <pc:docMkLst>
        <pc:docMk/>
      </pc:docMkLst>
      <pc:sldChg chg="addSp delSp modSp mod">
        <pc:chgData name="세준 김" userId="714b7328e3c4408d" providerId="LiveId" clId="{AD1B4B7E-E393-4C3C-AB77-5F8260BDB94A}" dt="2026-01-02T04:02:58.141" v="6405" actId="20577"/>
        <pc:sldMkLst>
          <pc:docMk/>
          <pc:sldMk cId="2563829354" sldId="258"/>
        </pc:sldMkLst>
        <pc:spChg chg="add mod">
          <ac:chgData name="세준 김" userId="714b7328e3c4408d" providerId="LiveId" clId="{AD1B4B7E-E393-4C3C-AB77-5F8260BDB94A}" dt="2026-01-01T23:07:14.582" v="753" actId="20577"/>
          <ac:spMkLst>
            <pc:docMk/>
            <pc:sldMk cId="2563829354" sldId="258"/>
            <ac:spMk id="5" creationId="{4AE21745-07FF-DD2B-6231-BB737399ACDE}"/>
          </ac:spMkLst>
        </pc:spChg>
        <pc:spChg chg="add mod">
          <ac:chgData name="세준 김" userId="714b7328e3c4408d" providerId="LiveId" clId="{AD1B4B7E-E393-4C3C-AB77-5F8260BDB94A}" dt="2026-01-01T23:07:16.663" v="757" actId="20577"/>
          <ac:spMkLst>
            <pc:docMk/>
            <pc:sldMk cId="2563829354" sldId="258"/>
            <ac:spMk id="6" creationId="{28B9610D-104C-2C55-F70E-FF05DA43993B}"/>
          </ac:spMkLst>
        </pc:spChg>
        <pc:spChg chg="add mod">
          <ac:chgData name="세준 김" userId="714b7328e3c4408d" providerId="LiveId" clId="{AD1B4B7E-E393-4C3C-AB77-5F8260BDB94A}" dt="2026-01-01T23:07:18.473" v="761" actId="20577"/>
          <ac:spMkLst>
            <pc:docMk/>
            <pc:sldMk cId="2563829354" sldId="258"/>
            <ac:spMk id="7" creationId="{90B21B70-1AE3-E7F7-F058-5D52FFDCDF60}"/>
          </ac:spMkLst>
        </pc:spChg>
        <pc:spChg chg="add mod">
          <ac:chgData name="세준 김" userId="714b7328e3c4408d" providerId="LiveId" clId="{AD1B4B7E-E393-4C3C-AB77-5F8260BDB94A}" dt="2026-01-01T23:07:20.004" v="765" actId="20577"/>
          <ac:spMkLst>
            <pc:docMk/>
            <pc:sldMk cId="2563829354" sldId="258"/>
            <ac:spMk id="8" creationId="{0B6AB1A0-FFF4-B88D-9648-B75BF85B2293}"/>
          </ac:spMkLst>
        </pc:spChg>
        <pc:spChg chg="add mod">
          <ac:chgData name="세준 김" userId="714b7328e3c4408d" providerId="LiveId" clId="{AD1B4B7E-E393-4C3C-AB77-5F8260BDB94A}" dt="2026-01-01T23:07:21.664" v="769" actId="20577"/>
          <ac:spMkLst>
            <pc:docMk/>
            <pc:sldMk cId="2563829354" sldId="258"/>
            <ac:spMk id="9" creationId="{A2F3113F-5737-8B5A-E740-CCB74D0E97D5}"/>
          </ac:spMkLst>
        </pc:spChg>
        <pc:spChg chg="add del mod">
          <ac:chgData name="세준 김" userId="714b7328e3c4408d" providerId="LiveId" clId="{AD1B4B7E-E393-4C3C-AB77-5F8260BDB94A}" dt="2026-01-02T04:02:27.321" v="6394" actId="478"/>
          <ac:spMkLst>
            <pc:docMk/>
            <pc:sldMk cId="2563829354" sldId="258"/>
            <ac:spMk id="10" creationId="{80706A4D-EBED-A4DC-11E9-123D2F9A120B}"/>
          </ac:spMkLst>
        </pc:spChg>
        <pc:spChg chg="add del mod">
          <ac:chgData name="세준 김" userId="714b7328e3c4408d" providerId="LiveId" clId="{AD1B4B7E-E393-4C3C-AB77-5F8260BDB94A}" dt="2026-01-01T22:58:35.174" v="391" actId="478"/>
          <ac:spMkLst>
            <pc:docMk/>
            <pc:sldMk cId="2563829354" sldId="258"/>
            <ac:spMk id="11" creationId="{994624FC-B8D9-237F-8925-23CFC3827765}"/>
          </ac:spMkLst>
        </pc:spChg>
        <pc:spChg chg="add del mod">
          <ac:chgData name="세준 김" userId="714b7328e3c4408d" providerId="LiveId" clId="{AD1B4B7E-E393-4C3C-AB77-5F8260BDB94A}" dt="2026-01-01T22:58:40.045" v="393" actId="478"/>
          <ac:spMkLst>
            <pc:docMk/>
            <pc:sldMk cId="2563829354" sldId="258"/>
            <ac:spMk id="12" creationId="{3531C3C5-4BE1-8496-E3C1-356E4D7D3285}"/>
          </ac:spMkLst>
        </pc:spChg>
        <pc:spChg chg="add mod">
          <ac:chgData name="세준 김" userId="714b7328e3c4408d" providerId="LiveId" clId="{AD1B4B7E-E393-4C3C-AB77-5F8260BDB94A}" dt="2026-01-02T04:02:48.984" v="6397" actId="20577"/>
          <ac:spMkLst>
            <pc:docMk/>
            <pc:sldMk cId="2563829354" sldId="258"/>
            <ac:spMk id="13" creationId="{B962B25D-0F75-18C3-199A-2AE3778FEAF4}"/>
          </ac:spMkLst>
        </pc:spChg>
        <pc:spChg chg="mod">
          <ac:chgData name="세준 김" userId="714b7328e3c4408d" providerId="LiveId" clId="{AD1B4B7E-E393-4C3C-AB77-5F8260BDB94A}" dt="2026-01-02T03:03:58.213" v="6018" actId="113"/>
          <ac:spMkLst>
            <pc:docMk/>
            <pc:sldMk cId="2563829354" sldId="258"/>
            <ac:spMk id="14" creationId="{993FD12E-F087-07CB-4FD0-4B02D6213793}"/>
          </ac:spMkLst>
        </pc:spChg>
        <pc:spChg chg="del mod topLvl">
          <ac:chgData name="세준 김" userId="714b7328e3c4408d" providerId="LiveId" clId="{AD1B4B7E-E393-4C3C-AB77-5F8260BDB94A}" dt="2026-01-01T22:52:10.276" v="6" actId="478"/>
          <ac:spMkLst>
            <pc:docMk/>
            <pc:sldMk cId="2563829354" sldId="258"/>
            <ac:spMk id="15" creationId="{2026A845-D1D2-6D76-AEAD-20907C113742}"/>
          </ac:spMkLst>
        </pc:spChg>
        <pc:spChg chg="mod topLvl">
          <ac:chgData name="세준 김" userId="714b7328e3c4408d" providerId="LiveId" clId="{AD1B4B7E-E393-4C3C-AB77-5F8260BDB94A}" dt="2026-01-01T23:06:58.575" v="747" actId="20577"/>
          <ac:spMkLst>
            <pc:docMk/>
            <pc:sldMk cId="2563829354" sldId="258"/>
            <ac:spMk id="17" creationId="{09F14AA8-9F61-AC7B-AAB0-72BCF14F6BCF}"/>
          </ac:spMkLst>
        </pc:spChg>
        <pc:spChg chg="del">
          <ac:chgData name="세준 김" userId="714b7328e3c4408d" providerId="LiveId" clId="{AD1B4B7E-E393-4C3C-AB77-5F8260BDB94A}" dt="2026-01-01T22:52:06.741" v="5" actId="478"/>
          <ac:spMkLst>
            <pc:docMk/>
            <pc:sldMk cId="2563829354" sldId="258"/>
            <ac:spMk id="18" creationId="{E86A2F3D-12F3-EE90-4ACA-9A8B03F78D5B}"/>
          </ac:spMkLst>
        </pc:spChg>
        <pc:spChg chg="mod">
          <ac:chgData name="세준 김" userId="714b7328e3c4408d" providerId="LiveId" clId="{AD1B4B7E-E393-4C3C-AB77-5F8260BDB94A}" dt="2026-01-01T22:52:17.591" v="9" actId="6549"/>
          <ac:spMkLst>
            <pc:docMk/>
            <pc:sldMk cId="2563829354" sldId="258"/>
            <ac:spMk id="21" creationId="{636745BD-5787-BF10-A4D2-0D9ECAC6443E}"/>
          </ac:spMkLst>
        </pc:spChg>
        <pc:spChg chg="add mod">
          <ac:chgData name="세준 김" userId="714b7328e3c4408d" providerId="LiveId" clId="{AD1B4B7E-E393-4C3C-AB77-5F8260BDB94A}" dt="2026-01-02T04:02:51.741" v="6399" actId="20577"/>
          <ac:spMkLst>
            <pc:docMk/>
            <pc:sldMk cId="2563829354" sldId="258"/>
            <ac:spMk id="26" creationId="{6E554831-6750-3D37-4B0D-E31BD4534200}"/>
          </ac:spMkLst>
        </pc:spChg>
        <pc:spChg chg="add mod">
          <ac:chgData name="세준 김" userId="714b7328e3c4408d" providerId="LiveId" clId="{AD1B4B7E-E393-4C3C-AB77-5F8260BDB94A}" dt="2026-01-02T04:02:54.803" v="6401" actId="20577"/>
          <ac:spMkLst>
            <pc:docMk/>
            <pc:sldMk cId="2563829354" sldId="258"/>
            <ac:spMk id="27" creationId="{E839F4F9-E813-ACF7-F30C-829AFAEEAED5}"/>
          </ac:spMkLst>
        </pc:spChg>
        <pc:spChg chg="add mod">
          <ac:chgData name="세준 김" userId="714b7328e3c4408d" providerId="LiveId" clId="{AD1B4B7E-E393-4C3C-AB77-5F8260BDB94A}" dt="2026-01-02T04:02:56.589" v="6403" actId="20577"/>
          <ac:spMkLst>
            <pc:docMk/>
            <pc:sldMk cId="2563829354" sldId="258"/>
            <ac:spMk id="28" creationId="{22C1E34D-D479-67EC-52BB-DA4315F903CA}"/>
          </ac:spMkLst>
        </pc:spChg>
        <pc:spChg chg="add mod">
          <ac:chgData name="세준 김" userId="714b7328e3c4408d" providerId="LiveId" clId="{AD1B4B7E-E393-4C3C-AB77-5F8260BDB94A}" dt="2026-01-02T04:02:58.141" v="6405" actId="20577"/>
          <ac:spMkLst>
            <pc:docMk/>
            <pc:sldMk cId="2563829354" sldId="258"/>
            <ac:spMk id="29" creationId="{643FEF1A-16E9-2C19-C507-7DEF35318026}"/>
          </ac:spMkLst>
        </pc:spChg>
        <pc:grpChg chg="add del">
          <ac:chgData name="세준 김" userId="714b7328e3c4408d" providerId="LiveId" clId="{AD1B4B7E-E393-4C3C-AB77-5F8260BDB94A}" dt="2026-01-01T22:52:10.276" v="6" actId="478"/>
          <ac:grpSpMkLst>
            <pc:docMk/>
            <pc:sldMk cId="2563829354" sldId="258"/>
            <ac:grpSpMk id="2" creationId="{1A9D5987-40CB-0E03-92E3-6436E0DD7673}"/>
          </ac:grpSpMkLst>
        </pc:grpChg>
        <pc:grpChg chg="del">
          <ac:chgData name="세준 김" userId="714b7328e3c4408d" providerId="LiveId" clId="{AD1B4B7E-E393-4C3C-AB77-5F8260BDB94A}" dt="2026-01-01T22:52:18.671" v="10" actId="478"/>
          <ac:grpSpMkLst>
            <pc:docMk/>
            <pc:sldMk cId="2563829354" sldId="258"/>
            <ac:grpSpMk id="3" creationId="{440E1893-62FC-9285-A4FB-C4AA7C03B770}"/>
          </ac:grpSpMkLst>
        </pc:grpChg>
        <pc:grpChg chg="del">
          <ac:chgData name="세준 김" userId="714b7328e3c4408d" providerId="LiveId" clId="{AD1B4B7E-E393-4C3C-AB77-5F8260BDB94A}" dt="2026-01-01T22:52:20.635" v="11" actId="478"/>
          <ac:grpSpMkLst>
            <pc:docMk/>
            <pc:sldMk cId="2563829354" sldId="258"/>
            <ac:grpSpMk id="4" creationId="{33003B00-6EF7-D5A9-F938-1B7C4E09E4A1}"/>
          </ac:grpSpMkLst>
        </pc:grpChg>
        <pc:grpChg chg="del">
          <ac:chgData name="세준 김" userId="714b7328e3c4408d" providerId="LiveId" clId="{AD1B4B7E-E393-4C3C-AB77-5F8260BDB94A}" dt="2026-01-01T22:52:22.057" v="12" actId="478"/>
          <ac:grpSpMkLst>
            <pc:docMk/>
            <pc:sldMk cId="2563829354" sldId="258"/>
            <ac:grpSpMk id="32" creationId="{A0ED88E0-0584-036B-E3C6-63924DF79E55}"/>
          </ac:grpSpMkLst>
        </pc:grpChg>
        <pc:picChg chg="del">
          <ac:chgData name="세준 김" userId="714b7328e3c4408d" providerId="LiveId" clId="{AD1B4B7E-E393-4C3C-AB77-5F8260BDB94A}" dt="2026-01-01T22:51:56.560" v="0" actId="478"/>
          <ac:picMkLst>
            <pc:docMk/>
            <pc:sldMk cId="2563829354" sldId="258"/>
            <ac:picMk id="16" creationId="{4E4D7063-C450-9B6F-554B-507F3D33ECEE}"/>
          </ac:picMkLst>
        </pc:picChg>
      </pc:sldChg>
      <pc:sldChg chg="del">
        <pc:chgData name="세준 김" userId="714b7328e3c4408d" providerId="LiveId" clId="{AD1B4B7E-E393-4C3C-AB77-5F8260BDB94A}" dt="2026-01-02T03:03:00.691" v="5974" actId="2696"/>
        <pc:sldMkLst>
          <pc:docMk/>
          <pc:sldMk cId="3712348666" sldId="261"/>
        </pc:sldMkLst>
      </pc:sldChg>
      <pc:sldChg chg="modSp mod">
        <pc:chgData name="세준 김" userId="714b7328e3c4408d" providerId="LiveId" clId="{AD1B4B7E-E393-4C3C-AB77-5F8260BDB94A}" dt="2026-01-01T23:15:53.008" v="957" actId="113"/>
        <pc:sldMkLst>
          <pc:docMk/>
          <pc:sldMk cId="2909529760" sldId="271"/>
        </pc:sldMkLst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3" creationId="{5DD7E555-58DF-E509-36AA-6CEA5E15835D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5" creationId="{AA2EA366-E7A6-7A8E-0F4A-1D41EC1F6BAA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6" creationId="{65E6ACCF-DE5B-766C-5FC8-BB1B8BE83983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7" creationId="{6171A324-8939-D001-8CB0-0D9FB3D21ED8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8" creationId="{B0DEBBC3-4E49-9A0B-8C17-BF326958E1C5}"/>
          </ac:spMkLst>
        </pc:spChg>
      </pc:sldChg>
      <pc:sldChg chg="modSp mod">
        <pc:chgData name="세준 김" userId="714b7328e3c4408d" providerId="LiveId" clId="{AD1B4B7E-E393-4C3C-AB77-5F8260BDB94A}" dt="2026-01-02T00:14:39.564" v="2258" actId="20577"/>
        <pc:sldMkLst>
          <pc:docMk/>
          <pc:sldMk cId="2159778822" sldId="275"/>
        </pc:sldMkLst>
        <pc:spChg chg="mod">
          <ac:chgData name="세준 김" userId="714b7328e3c4408d" providerId="LiveId" clId="{AD1B4B7E-E393-4C3C-AB77-5F8260BDB94A}" dt="2026-01-02T00:14:39.564" v="2258" actId="20577"/>
          <ac:spMkLst>
            <pc:docMk/>
            <pc:sldMk cId="2159778822" sldId="275"/>
            <ac:spMk id="2" creationId="{9355B247-72AA-0DF5-281E-F5DFF2B6D5BE}"/>
          </ac:spMkLst>
        </pc:spChg>
        <pc:spChg chg="mod">
          <ac:chgData name="세준 김" userId="714b7328e3c4408d" providerId="LiveId" clId="{AD1B4B7E-E393-4C3C-AB77-5F8260BDB94A}" dt="2026-01-01T23:19:08.405" v="987" actId="113"/>
          <ac:spMkLst>
            <pc:docMk/>
            <pc:sldMk cId="2159778822" sldId="275"/>
            <ac:spMk id="11" creationId="{6FFA9BC0-B681-51C7-7B58-03039717428D}"/>
          </ac:spMkLst>
        </pc:spChg>
        <pc:spChg chg="mod">
          <ac:chgData name="세준 김" userId="714b7328e3c4408d" providerId="LiveId" clId="{AD1B4B7E-E393-4C3C-AB77-5F8260BDB94A}" dt="2026-01-01T23:19:11.803" v="989" actId="113"/>
          <ac:spMkLst>
            <pc:docMk/>
            <pc:sldMk cId="2159778822" sldId="275"/>
            <ac:spMk id="13" creationId="{4F21FBFB-3C20-66DC-1275-ECF3E1B217DE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5" creationId="{041EB6F9-4C9C-DF45-59B4-B547A38AAB21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26" creationId="{DC4C653B-7CCA-92A5-3B51-F34226EF6470}"/>
          </ac:spMkLst>
        </pc:spChg>
        <pc:spChg chg="mod">
          <ac:chgData name="세준 김" userId="714b7328e3c4408d" providerId="LiveId" clId="{AD1B4B7E-E393-4C3C-AB77-5F8260BDB94A}" dt="2026-01-01T23:18:47.780" v="984" actId="1076"/>
          <ac:spMkLst>
            <pc:docMk/>
            <pc:sldMk cId="2159778822" sldId="275"/>
            <ac:spMk id="28" creationId="{AB5A922C-63F4-0ADF-B39A-CF6A13341BE2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036" creationId="{8F9F6603-0A0E-B237-BDBD-60F5BB105E50}"/>
          </ac:spMkLst>
        </pc:spChg>
      </pc:sldChg>
      <pc:sldChg chg="modSp mod">
        <pc:chgData name="세준 김" userId="714b7328e3c4408d" providerId="LiveId" clId="{AD1B4B7E-E393-4C3C-AB77-5F8260BDB94A}" dt="2026-01-02T00:14:34.694" v="2255" actId="20577"/>
        <pc:sldMkLst>
          <pc:docMk/>
          <pc:sldMk cId="319455663" sldId="276"/>
        </pc:sldMkLst>
        <pc:spChg chg="mod">
          <ac:chgData name="세준 김" userId="714b7328e3c4408d" providerId="LiveId" clId="{AD1B4B7E-E393-4C3C-AB77-5F8260BDB94A}" dt="2026-01-02T00:14:34.694" v="2255" actId="20577"/>
          <ac:spMkLst>
            <pc:docMk/>
            <pc:sldMk cId="319455663" sldId="276"/>
            <ac:spMk id="2" creationId="{4778EAAF-F5F5-87DD-5443-283A156EEDF7}"/>
          </ac:spMkLst>
        </pc:spChg>
        <pc:spChg chg="mod">
          <ac:chgData name="세준 김" userId="714b7328e3c4408d" providerId="LiveId" clId="{AD1B4B7E-E393-4C3C-AB77-5F8260BDB94A}" dt="2026-01-01T23:18:13.442" v="977" actId="1076"/>
          <ac:spMkLst>
            <pc:docMk/>
            <pc:sldMk cId="319455663" sldId="276"/>
            <ac:spMk id="8" creationId="{056FA91D-6D08-BDF3-3118-4E60950035CB}"/>
          </ac:spMkLst>
        </pc:spChg>
        <pc:spChg chg="mod">
          <ac:chgData name="세준 김" userId="714b7328e3c4408d" providerId="LiveId" clId="{AD1B4B7E-E393-4C3C-AB77-5F8260BDB94A}" dt="2026-01-01T23:18:33.751" v="981" actId="1076"/>
          <ac:spMkLst>
            <pc:docMk/>
            <pc:sldMk cId="319455663" sldId="276"/>
            <ac:spMk id="11" creationId="{DF237B68-C2A2-B4FF-BBEC-464A1E38AB6F}"/>
          </ac:spMkLst>
        </pc:spChg>
        <pc:spChg chg="mod">
          <ac:chgData name="세준 김" userId="714b7328e3c4408d" providerId="LiveId" clId="{AD1B4B7E-E393-4C3C-AB77-5F8260BDB94A}" dt="2026-01-01T23:16:35.367" v="967" actId="2711"/>
          <ac:spMkLst>
            <pc:docMk/>
            <pc:sldMk cId="319455663" sldId="276"/>
            <ac:spMk id="26" creationId="{2A7E0B77-D4A2-BE71-C29C-0FDB12C3A96F}"/>
          </ac:spMkLst>
        </pc:spChg>
        <pc:spChg chg="mod">
          <ac:chgData name="세준 김" userId="714b7328e3c4408d" providerId="LiveId" clId="{AD1B4B7E-E393-4C3C-AB77-5F8260BDB94A}" dt="2026-01-01T23:16:22.016" v="962" actId="1076"/>
          <ac:spMkLst>
            <pc:docMk/>
            <pc:sldMk cId="319455663" sldId="276"/>
            <ac:spMk id="28" creationId="{62AE2DE7-4351-088F-6818-63D596DF08D9}"/>
          </ac:spMkLst>
        </pc:spChg>
        <pc:spChg chg="mod">
          <ac:chgData name="세준 김" userId="714b7328e3c4408d" providerId="LiveId" clId="{AD1B4B7E-E393-4C3C-AB77-5F8260BDB94A}" dt="2026-01-01T23:18:38.544" v="982" actId="1076"/>
          <ac:spMkLst>
            <pc:docMk/>
            <pc:sldMk cId="319455663" sldId="276"/>
            <ac:spMk id="1036" creationId="{1C7C5346-65C2-44D4-2779-23F065AE6AD3}"/>
          </ac:spMkLst>
        </pc:spChg>
        <pc:spChg chg="mod">
          <ac:chgData name="세준 김" userId="714b7328e3c4408d" providerId="LiveId" clId="{AD1B4B7E-E393-4C3C-AB77-5F8260BDB94A}" dt="2026-01-01T23:17:51.083" v="974" actId="113"/>
          <ac:spMkLst>
            <pc:docMk/>
            <pc:sldMk cId="319455663" sldId="276"/>
            <ac:spMk id="1043" creationId="{C3EE8E31-FD21-B369-ACF3-F615273E67BF}"/>
          </ac:spMkLst>
        </pc:spChg>
      </pc:sldChg>
      <pc:sldChg chg="del">
        <pc:chgData name="세준 김" userId="714b7328e3c4408d" providerId="LiveId" clId="{AD1B4B7E-E393-4C3C-AB77-5F8260BDB94A}" dt="2026-01-02T03:03:02.526" v="5975" actId="2696"/>
        <pc:sldMkLst>
          <pc:docMk/>
          <pc:sldMk cId="3733269511" sldId="277"/>
        </pc:sldMkLst>
      </pc:sldChg>
      <pc:sldChg chg="modSp mod">
        <pc:chgData name="세준 김" userId="714b7328e3c4408d" providerId="LiveId" clId="{AD1B4B7E-E393-4C3C-AB77-5F8260BDB94A}" dt="2026-01-02T00:14:42.811" v="2265" actId="20577"/>
        <pc:sldMkLst>
          <pc:docMk/>
          <pc:sldMk cId="476295392" sldId="278"/>
        </pc:sldMkLst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4" creationId="{B8C41F05-B6F4-5DD4-ED96-D73DBC2B7615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8" creationId="{0E4E1428-E3C5-588F-230D-D749425BCA34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0" creationId="{B22AC1C2-1D04-65EB-0248-CED847FCE9C8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2" creationId="{54D20EE9-D6BF-C63A-5D25-0B4DAB489A60}"/>
          </ac:spMkLst>
        </pc:spChg>
        <pc:spChg chg="mod">
          <ac:chgData name="세준 김" userId="714b7328e3c4408d" providerId="LiveId" clId="{AD1B4B7E-E393-4C3C-AB77-5F8260BDB94A}" dt="2026-01-02T00:14:42.811" v="2265" actId="20577"/>
          <ac:spMkLst>
            <pc:docMk/>
            <pc:sldMk cId="476295392" sldId="278"/>
            <ac:spMk id="24" creationId="{349393E7-61C0-2C22-CD00-F2CBDC87833A}"/>
          </ac:spMkLst>
        </pc:spChg>
        <pc:picChg chg="mod">
          <ac:chgData name="세준 김" userId="714b7328e3c4408d" providerId="LiveId" clId="{AD1B4B7E-E393-4C3C-AB77-5F8260BDB94A}" dt="2026-01-01T23:22:39.831" v="1101" actId="1076"/>
          <ac:picMkLst>
            <pc:docMk/>
            <pc:sldMk cId="476295392" sldId="278"/>
            <ac:picMk id="15" creationId="{777DA707-47CF-D346-2E2C-9A2CE0EC93D0}"/>
          </ac:picMkLst>
        </pc:picChg>
      </pc:sldChg>
      <pc:sldChg chg="modSp mod">
        <pc:chgData name="세준 김" userId="714b7328e3c4408d" providerId="LiveId" clId="{AD1B4B7E-E393-4C3C-AB77-5F8260BDB94A}" dt="2026-01-02T06:15:32.758" v="7999" actId="14100"/>
        <pc:sldMkLst>
          <pc:docMk/>
          <pc:sldMk cId="3398851869" sldId="279"/>
        </pc:sldMkLst>
        <pc:spChg chg="mod">
          <ac:chgData name="세준 김" userId="714b7328e3c4408d" providerId="LiveId" clId="{AD1B4B7E-E393-4C3C-AB77-5F8260BDB94A}" dt="2026-01-02T06:15:20.229" v="7996" actId="113"/>
          <ac:spMkLst>
            <pc:docMk/>
            <pc:sldMk cId="3398851869" sldId="279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47.310" v="2268" actId="20577"/>
          <ac:spMkLst>
            <pc:docMk/>
            <pc:sldMk cId="3398851869" sldId="279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6:15:28.169" v="7998" actId="113"/>
          <ac:spMkLst>
            <pc:docMk/>
            <pc:sldMk cId="3398851869" sldId="279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2T06:15:32.758" v="7999" actId="14100"/>
          <ac:grpSpMkLst>
            <pc:docMk/>
            <pc:sldMk cId="3398851869" sldId="279"/>
            <ac:grpSpMk id="43" creationId="{A579CAB4-178D-B93E-7A42-C4F98CCC806C}"/>
          </ac:grpSpMkLst>
        </pc:grpChg>
      </pc:sldChg>
      <pc:sldChg chg="addSp delSp modSp mod">
        <pc:chgData name="세준 김" userId="714b7328e3c4408d" providerId="LiveId" clId="{AD1B4B7E-E393-4C3C-AB77-5F8260BDB94A}" dt="2026-01-02T03:06:44.551" v="6064" actId="478"/>
        <pc:sldMkLst>
          <pc:docMk/>
          <pc:sldMk cId="2401063847" sldId="280"/>
        </pc:sldMkLst>
        <pc:spChg chg="del">
          <ac:chgData name="세준 김" userId="714b7328e3c4408d" providerId="LiveId" clId="{AD1B4B7E-E393-4C3C-AB77-5F8260BDB94A}" dt="2026-01-02T03:06:44.551" v="6064" actId="478"/>
          <ac:spMkLst>
            <pc:docMk/>
            <pc:sldMk cId="2401063847" sldId="280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1.928" v="5972" actId="113"/>
          <ac:spMkLst>
            <pc:docMk/>
            <pc:sldMk cId="2401063847" sldId="280"/>
            <ac:spMk id="24" creationId="{3A927133-D4E8-F0AE-6BC6-3A04C6E11D61}"/>
          </ac:spMkLst>
        </pc:spChg>
        <pc:picChg chg="add del mod">
          <ac:chgData name="세준 김" userId="714b7328e3c4408d" providerId="LiveId" clId="{AD1B4B7E-E393-4C3C-AB77-5F8260BDB94A}" dt="2026-01-02T02:56:44.611" v="5897" actId="478"/>
          <ac:picMkLst>
            <pc:docMk/>
            <pc:sldMk cId="2401063847" sldId="280"/>
            <ac:picMk id="3" creationId="{E8AC4259-0D92-683E-2E9D-6134C14529DD}"/>
          </ac:picMkLst>
        </pc:picChg>
        <pc:picChg chg="del">
          <ac:chgData name="세준 김" userId="714b7328e3c4408d" providerId="LiveId" clId="{AD1B4B7E-E393-4C3C-AB77-5F8260BDB94A}" dt="2026-01-02T02:55:52.022" v="5892" actId="478"/>
          <ac:picMkLst>
            <pc:docMk/>
            <pc:sldMk cId="2401063847" sldId="280"/>
            <ac:picMk id="4" creationId="{12051258-42AA-6F35-F9D8-D79B815D3A46}"/>
          </ac:picMkLst>
        </pc:picChg>
        <pc:picChg chg="add del mod">
          <ac:chgData name="세준 김" userId="714b7328e3c4408d" providerId="LiveId" clId="{AD1B4B7E-E393-4C3C-AB77-5F8260BDB94A}" dt="2026-01-02T02:57:32.641" v="5900" actId="478"/>
          <ac:picMkLst>
            <pc:docMk/>
            <pc:sldMk cId="2401063847" sldId="280"/>
            <ac:picMk id="6" creationId="{11D6C738-3564-8E72-581B-12A20DC9B7F4}"/>
          </ac:picMkLst>
        </pc:picChg>
        <pc:picChg chg="add mod">
          <ac:chgData name="세준 김" userId="714b7328e3c4408d" providerId="LiveId" clId="{AD1B4B7E-E393-4C3C-AB77-5F8260BDB94A}" dt="2026-01-02T03:06:42.084" v="6063" actId="14100"/>
          <ac:picMkLst>
            <pc:docMk/>
            <pc:sldMk cId="2401063847" sldId="280"/>
            <ac:picMk id="10" creationId="{8BB36ADF-F041-0D2A-DAE4-5DFE7E118AAE}"/>
          </ac:picMkLst>
        </pc:picChg>
      </pc:sldChg>
      <pc:sldChg chg="modSp add mod">
        <pc:chgData name="세준 김" userId="714b7328e3c4408d" providerId="LiveId" clId="{AD1B4B7E-E393-4C3C-AB77-5F8260BDB94A}" dt="2026-01-02T00:14:50.312" v="2271" actId="20577"/>
        <pc:sldMkLst>
          <pc:docMk/>
          <pc:sldMk cId="3738601832" sldId="281"/>
        </pc:sldMkLst>
        <pc:spChg chg="mod">
          <ac:chgData name="세준 김" userId="714b7328e3c4408d" providerId="LiveId" clId="{AD1B4B7E-E393-4C3C-AB77-5F8260BDB94A}" dt="2026-01-02T00:04:14.468" v="2236" actId="404"/>
          <ac:spMkLst>
            <pc:docMk/>
            <pc:sldMk cId="3738601832" sldId="281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50.312" v="2271" actId="20577"/>
          <ac:spMkLst>
            <pc:docMk/>
            <pc:sldMk cId="3738601832" sldId="281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50:04.087" v="1854" actId="1076"/>
          <ac:spMkLst>
            <pc:docMk/>
            <pc:sldMk cId="3738601832" sldId="281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56:37.497" v="2031" actId="20577"/>
          <ac:spMkLst>
            <pc:docMk/>
            <pc:sldMk cId="3738601832" sldId="281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0:05:34.606" v="2237" actId="1076"/>
          <ac:spMkLst>
            <pc:docMk/>
            <pc:sldMk cId="3738601832" sldId="281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1T23:44:46.817" v="1639" actId="1076"/>
          <ac:grpSpMkLst>
            <pc:docMk/>
            <pc:sldMk cId="3738601832" sldId="281"/>
            <ac:grpSpMk id="41" creationId="{59C20A97-8D6F-E5FA-85E7-DAE29D17A779}"/>
          </ac:grpSpMkLst>
        </pc:grpChg>
        <pc:grpChg chg="mod">
          <ac:chgData name="세준 김" userId="714b7328e3c4408d" providerId="LiveId" clId="{AD1B4B7E-E393-4C3C-AB77-5F8260BDB94A}" dt="2026-01-01T23:45:04.186" v="1642" actId="1076"/>
          <ac:grpSpMkLst>
            <pc:docMk/>
            <pc:sldMk cId="3738601832" sldId="281"/>
            <ac:grpSpMk id="43" creationId="{A579CAB4-178D-B93E-7A42-C4F98CCC806C}"/>
          </ac:grpSpMkLst>
        </pc:grpChg>
        <pc:picChg chg="mod">
          <ac:chgData name="세준 김" userId="714b7328e3c4408d" providerId="LiveId" clId="{AD1B4B7E-E393-4C3C-AB77-5F8260BDB94A}" dt="2026-01-01T23:45:13.429" v="1643" actId="1076"/>
          <ac:picMkLst>
            <pc:docMk/>
            <pc:sldMk cId="3738601832" sldId="281"/>
            <ac:picMk id="55" creationId="{601FD02D-ACD1-B94F-95F8-2AEC7E7E4C54}"/>
          </ac:picMkLst>
        </pc:picChg>
      </pc:sldChg>
      <pc:sldChg chg="addSp delSp modSp add mod">
        <pc:chgData name="세준 김" userId="714b7328e3c4408d" providerId="LiveId" clId="{AD1B4B7E-E393-4C3C-AB77-5F8260BDB94A}" dt="2026-01-02T01:54:55.081" v="2956" actId="14100"/>
        <pc:sldMkLst>
          <pc:docMk/>
          <pc:sldMk cId="1378801048" sldId="282"/>
        </pc:sldMkLst>
        <pc:spChg chg="del mod">
          <ac:chgData name="세준 김" userId="714b7328e3c4408d" providerId="LiveId" clId="{AD1B4B7E-E393-4C3C-AB77-5F8260BDB94A}" dt="2026-01-02T00:14:16.074" v="2245" actId="478"/>
          <ac:spMkLst>
            <pc:docMk/>
            <pc:sldMk cId="1378801048" sldId="282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6:02.180" v="2347" actId="207"/>
          <ac:spMkLst>
            <pc:docMk/>
            <pc:sldMk cId="1378801048" sldId="282"/>
            <ac:spMk id="24" creationId="{591616D8-9F47-F2D8-7BD7-20F2C99B5C37}"/>
          </ac:spMkLst>
        </pc:spChg>
        <pc:spChg chg="add mod">
          <ac:chgData name="세준 김" userId="714b7328e3c4408d" providerId="LiveId" clId="{AD1B4B7E-E393-4C3C-AB77-5F8260BDB94A}" dt="2026-01-02T01:29:41.621" v="2529" actId="1076"/>
          <ac:spMkLst>
            <pc:docMk/>
            <pc:sldMk cId="1378801048" sldId="282"/>
            <ac:spMk id="26" creationId="{AAC9E683-D8E8-FE86-47CE-7331DCE09B3C}"/>
          </ac:spMkLst>
        </pc:spChg>
        <pc:spChg chg="add mod">
          <ac:chgData name="세준 김" userId="714b7328e3c4408d" providerId="LiveId" clId="{AD1B4B7E-E393-4C3C-AB77-5F8260BDB94A}" dt="2026-01-02T01:39:53.234" v="2786" actId="1076"/>
          <ac:spMkLst>
            <pc:docMk/>
            <pc:sldMk cId="1378801048" sldId="282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1:29:14.329" v="2521" actId="1076"/>
          <ac:spMkLst>
            <pc:docMk/>
            <pc:sldMk cId="1378801048" sldId="282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1:39:57.896" v="2787" actId="1076"/>
          <ac:spMkLst>
            <pc:docMk/>
            <pc:sldMk cId="1378801048" sldId="282"/>
            <ac:spMk id="31" creationId="{0DE26825-755B-2654-C2FB-B310A9DC3B6A}"/>
          </ac:spMkLst>
        </pc:spChg>
        <pc:spChg chg="add mod">
          <ac:chgData name="세준 김" userId="714b7328e3c4408d" providerId="LiveId" clId="{AD1B4B7E-E393-4C3C-AB77-5F8260BDB94A}" dt="2026-01-02T01:29:23.459" v="2523" actId="1076"/>
          <ac:spMkLst>
            <pc:docMk/>
            <pc:sldMk cId="1378801048" sldId="282"/>
            <ac:spMk id="33" creationId="{90047D87-4111-FED4-E103-69BB58DDEF84}"/>
          </ac:spMkLst>
        </pc:spChg>
        <pc:spChg chg="add mod">
          <ac:chgData name="세준 김" userId="714b7328e3c4408d" providerId="LiveId" clId="{AD1B4B7E-E393-4C3C-AB77-5F8260BDB94A}" dt="2026-01-02T01:40:05.126" v="2788" actId="1076"/>
          <ac:spMkLst>
            <pc:docMk/>
            <pc:sldMk cId="1378801048" sldId="282"/>
            <ac:spMk id="34" creationId="{DD463043-BD75-77C7-69A8-A1E061A9DF0E}"/>
          </ac:spMkLst>
        </pc:spChg>
        <pc:spChg chg="add mod">
          <ac:chgData name="세준 김" userId="714b7328e3c4408d" providerId="LiveId" clId="{AD1B4B7E-E393-4C3C-AB77-5F8260BDB94A}" dt="2026-01-02T01:31:07.025" v="2552" actId="14100"/>
          <ac:spMkLst>
            <pc:docMk/>
            <pc:sldMk cId="1378801048" sldId="282"/>
            <ac:spMk id="35" creationId="{52F87D04-81A4-C43E-7E57-190DFA85A1D0}"/>
          </ac:spMkLst>
        </pc:spChg>
        <pc:spChg chg="add mod">
          <ac:chgData name="세준 김" userId="714b7328e3c4408d" providerId="LiveId" clId="{AD1B4B7E-E393-4C3C-AB77-5F8260BDB94A}" dt="2026-01-02T01:31:26.726" v="2579" actId="14100"/>
          <ac:spMkLst>
            <pc:docMk/>
            <pc:sldMk cId="1378801048" sldId="282"/>
            <ac:spMk id="36" creationId="{C8939237-7D69-7606-F5ED-FA63DAF42881}"/>
          </ac:spMkLst>
        </pc:spChg>
        <pc:spChg chg="add mod">
          <ac:chgData name="세준 김" userId="714b7328e3c4408d" providerId="LiveId" clId="{AD1B4B7E-E393-4C3C-AB77-5F8260BDB94A}" dt="2026-01-02T01:47:53.865" v="2868" actId="1076"/>
          <ac:spMkLst>
            <pc:docMk/>
            <pc:sldMk cId="1378801048" sldId="282"/>
            <ac:spMk id="37" creationId="{210E9ECC-7734-DD86-8EE2-54BA10717E6A}"/>
          </ac:spMkLst>
        </pc:spChg>
        <pc:spChg chg="add mod">
          <ac:chgData name="세준 김" userId="714b7328e3c4408d" providerId="LiveId" clId="{AD1B4B7E-E393-4C3C-AB77-5F8260BDB94A}" dt="2026-01-02T01:49:46.981" v="2880" actId="1076"/>
          <ac:spMkLst>
            <pc:docMk/>
            <pc:sldMk cId="1378801048" sldId="282"/>
            <ac:spMk id="38" creationId="{F126CFB8-8F54-B74C-2C4C-D297471FEE75}"/>
          </ac:spMkLst>
        </pc:spChg>
        <pc:spChg chg="del mod">
          <ac:chgData name="세준 김" userId="714b7328e3c4408d" providerId="LiveId" clId="{AD1B4B7E-E393-4C3C-AB77-5F8260BDB94A}" dt="2026-01-02T00:14:14.703" v="2244" actId="478"/>
          <ac:spMkLst>
            <pc:docMk/>
            <pc:sldMk cId="1378801048" sldId="282"/>
            <ac:spMk id="42" creationId="{81E8FFA7-6FE3-E9B8-582B-C0D400F23381}"/>
          </ac:spMkLst>
        </pc:spChg>
        <pc:spChg chg="del">
          <ac:chgData name="세준 김" userId="714b7328e3c4408d" providerId="LiveId" clId="{AD1B4B7E-E393-4C3C-AB77-5F8260BDB94A}" dt="2026-01-02T00:14:18.756" v="2247" actId="478"/>
          <ac:spMkLst>
            <pc:docMk/>
            <pc:sldMk cId="1378801048" sldId="282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1:49:52.090" v="2881" actId="1076"/>
          <ac:spMkLst>
            <pc:docMk/>
            <pc:sldMk cId="1378801048" sldId="282"/>
            <ac:spMk id="50" creationId="{D67D5D77-E3AC-486A-D5D9-673E96AC0DB7}"/>
          </ac:spMkLst>
        </pc:spChg>
        <pc:spChg chg="add mod">
          <ac:chgData name="세준 김" userId="714b7328e3c4408d" providerId="LiveId" clId="{AD1B4B7E-E393-4C3C-AB77-5F8260BDB94A}" dt="2026-01-02T01:34:21.384" v="2653" actId="1076"/>
          <ac:spMkLst>
            <pc:docMk/>
            <pc:sldMk cId="1378801048" sldId="282"/>
            <ac:spMk id="51" creationId="{CF1ED880-82A6-0BD6-5BCD-25EE0A883E52}"/>
          </ac:spMkLst>
        </pc:spChg>
        <pc:spChg chg="add mod">
          <ac:chgData name="세준 김" userId="714b7328e3c4408d" providerId="LiveId" clId="{AD1B4B7E-E393-4C3C-AB77-5F8260BDB94A}" dt="2026-01-02T01:34:42.221" v="2666" actId="1076"/>
          <ac:spMkLst>
            <pc:docMk/>
            <pc:sldMk cId="1378801048" sldId="282"/>
            <ac:spMk id="52" creationId="{602F176D-E0F0-27F6-AD6C-EFD668320D49}"/>
          </ac:spMkLst>
        </pc:spChg>
        <pc:spChg chg="add mod">
          <ac:chgData name="세준 김" userId="714b7328e3c4408d" providerId="LiveId" clId="{AD1B4B7E-E393-4C3C-AB77-5F8260BDB94A}" dt="2026-01-02T01:54:09.672" v="2949" actId="1076"/>
          <ac:spMkLst>
            <pc:docMk/>
            <pc:sldMk cId="1378801048" sldId="282"/>
            <ac:spMk id="53" creationId="{7A3352D1-EC57-0140-AB76-C79BBD988988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7" creationId="{CD369FF3-E789-102E-E105-87EB44571225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8" creationId="{699863F8-2A00-A2A5-54C8-DB6013412815}"/>
          </ac:spMkLst>
        </pc:spChg>
        <pc:spChg chg="add mod">
          <ac:chgData name="세준 김" userId="714b7328e3c4408d" providerId="LiveId" clId="{AD1B4B7E-E393-4C3C-AB77-5F8260BDB94A}" dt="2026-01-02T01:54:50.310" v="2955" actId="1076"/>
          <ac:spMkLst>
            <pc:docMk/>
            <pc:sldMk cId="1378801048" sldId="282"/>
            <ac:spMk id="59" creationId="{0F590CD7-7C2A-361C-EF83-0FCFB2F80D58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0" creationId="{E788AABF-C5B2-2BB8-4976-CFA4D2E89550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1" creationId="{5BA59967-2FEE-D5AC-F1F4-F51D46581E7F}"/>
          </ac:spMkLst>
        </pc:spChg>
        <pc:spChg chg="add mod">
          <ac:chgData name="세준 김" userId="714b7328e3c4408d" providerId="LiveId" clId="{AD1B4B7E-E393-4C3C-AB77-5F8260BDB94A}" dt="2026-01-02T01:51:37.324" v="2895" actId="1076"/>
          <ac:spMkLst>
            <pc:docMk/>
            <pc:sldMk cId="1378801048" sldId="282"/>
            <ac:spMk id="66" creationId="{E8670CB4-B029-E260-403F-77D71A4B6E7B}"/>
          </ac:spMkLst>
        </pc:spChg>
        <pc:spChg chg="add del mod">
          <ac:chgData name="세준 김" userId="714b7328e3c4408d" providerId="LiveId" clId="{AD1B4B7E-E393-4C3C-AB77-5F8260BDB94A}" dt="2026-01-02T01:52:25.559" v="2916" actId="478"/>
          <ac:spMkLst>
            <pc:docMk/>
            <pc:sldMk cId="1378801048" sldId="282"/>
            <ac:spMk id="67" creationId="{7C062152-E479-5DAF-27AA-C6CF31280668}"/>
          </ac:spMkLst>
        </pc:spChg>
        <pc:spChg chg="add mod">
          <ac:chgData name="세준 김" userId="714b7328e3c4408d" providerId="LiveId" clId="{AD1B4B7E-E393-4C3C-AB77-5F8260BDB94A}" dt="2026-01-02T01:51:05.540" v="2892" actId="1076"/>
          <ac:spMkLst>
            <pc:docMk/>
            <pc:sldMk cId="1378801048" sldId="282"/>
            <ac:spMk id="68" creationId="{96609BE3-187A-ECB3-9D6E-871264CB9F62}"/>
          </ac:spMkLst>
        </pc:spChg>
        <pc:spChg chg="add mod ord">
          <ac:chgData name="세준 김" userId="714b7328e3c4408d" providerId="LiveId" clId="{AD1B4B7E-E393-4C3C-AB77-5F8260BDB94A}" dt="2026-01-02T01:49:03.759" v="2874" actId="207"/>
          <ac:spMkLst>
            <pc:docMk/>
            <pc:sldMk cId="1378801048" sldId="282"/>
            <ac:spMk id="69" creationId="{F119ECCB-0503-A68A-EC43-66534EF1E018}"/>
          </ac:spMkLst>
        </pc:spChg>
        <pc:spChg chg="add mod ord">
          <ac:chgData name="세준 김" userId="714b7328e3c4408d" providerId="LiveId" clId="{AD1B4B7E-E393-4C3C-AB77-5F8260BDB94A}" dt="2026-01-02T01:49:38.196" v="2879" actId="1076"/>
          <ac:spMkLst>
            <pc:docMk/>
            <pc:sldMk cId="1378801048" sldId="282"/>
            <ac:spMk id="70" creationId="{A725F13A-385A-94CC-97DB-27B5CECD1310}"/>
          </ac:spMkLst>
        </pc:spChg>
        <pc:spChg chg="add del mod ord">
          <ac:chgData name="세준 김" userId="714b7328e3c4408d" providerId="LiveId" clId="{AD1B4B7E-E393-4C3C-AB77-5F8260BDB94A}" dt="2026-01-02T01:52:20.237" v="2913" actId="478"/>
          <ac:spMkLst>
            <pc:docMk/>
            <pc:sldMk cId="1378801048" sldId="282"/>
            <ac:spMk id="71" creationId="{EC4F4BDB-0FFA-1E78-553C-83A7D35679A2}"/>
          </ac:spMkLst>
        </pc:spChg>
        <pc:spChg chg="add del mod">
          <ac:chgData name="세준 김" userId="714b7328e3c4408d" providerId="LiveId" clId="{AD1B4B7E-E393-4C3C-AB77-5F8260BDB94A}" dt="2026-01-02T01:51:52.057" v="2897"/>
          <ac:spMkLst>
            <pc:docMk/>
            <pc:sldMk cId="1378801048" sldId="282"/>
            <ac:spMk id="72" creationId="{A89E357D-B889-5EC5-9F2D-ADD4B2D716B5}"/>
          </ac:spMkLst>
        </pc:spChg>
        <pc:spChg chg="add del mod">
          <ac:chgData name="세준 김" userId="714b7328e3c4408d" providerId="LiveId" clId="{AD1B4B7E-E393-4C3C-AB77-5F8260BDB94A}" dt="2026-01-02T01:52:23.315" v="2915" actId="478"/>
          <ac:spMkLst>
            <pc:docMk/>
            <pc:sldMk cId="1378801048" sldId="282"/>
            <ac:spMk id="73" creationId="{47B05B69-A784-6010-3C19-733DDD8ED068}"/>
          </ac:spMkLst>
        </pc:spChg>
        <pc:spChg chg="add mod">
          <ac:chgData name="세준 김" userId="714b7328e3c4408d" providerId="LiveId" clId="{AD1B4B7E-E393-4C3C-AB77-5F8260BDB94A}" dt="2026-01-02T01:52:43.358" v="2933" actId="1076"/>
          <ac:spMkLst>
            <pc:docMk/>
            <pc:sldMk cId="1378801048" sldId="282"/>
            <ac:spMk id="74" creationId="{AED6244B-EF6B-D6B4-5D13-A5F7839DD9BD}"/>
          </ac:spMkLst>
        </pc:spChg>
        <pc:spChg chg="add mod ord">
          <ac:chgData name="세준 김" userId="714b7328e3c4408d" providerId="LiveId" clId="{AD1B4B7E-E393-4C3C-AB77-5F8260BDB94A}" dt="2026-01-02T01:53:23.497" v="2943" actId="1076"/>
          <ac:spMkLst>
            <pc:docMk/>
            <pc:sldMk cId="1378801048" sldId="282"/>
            <ac:spMk id="75" creationId="{3C68D626-E49C-77D2-3C7D-D2CB8F6CF416}"/>
          </ac:spMkLst>
        </pc:spChg>
        <pc:spChg chg="add mod ord">
          <ac:chgData name="세준 김" userId="714b7328e3c4408d" providerId="LiveId" clId="{AD1B4B7E-E393-4C3C-AB77-5F8260BDB94A}" dt="2026-01-02T01:54:55.081" v="2956" actId="14100"/>
          <ac:spMkLst>
            <pc:docMk/>
            <pc:sldMk cId="1378801048" sldId="282"/>
            <ac:spMk id="76" creationId="{9AFE5684-4031-9EA4-9E2A-61640AED15AA}"/>
          </ac:spMkLst>
        </pc:spChg>
        <pc:grpChg chg="del">
          <ac:chgData name="세준 김" userId="714b7328e3c4408d" providerId="LiveId" clId="{AD1B4B7E-E393-4C3C-AB77-5F8260BDB94A}" dt="2026-01-02T00:14:11.130" v="2241" actId="478"/>
          <ac:grpSpMkLst>
            <pc:docMk/>
            <pc:sldMk cId="1378801048" sldId="282"/>
            <ac:grpSpMk id="41" creationId="{59C20A97-8D6F-E5FA-85E7-DAE29D17A779}"/>
          </ac:grpSpMkLst>
        </pc:grpChg>
        <pc:grpChg chg="del">
          <ac:chgData name="세준 김" userId="714b7328e3c4408d" providerId="LiveId" clId="{AD1B4B7E-E393-4C3C-AB77-5F8260BDB94A}" dt="2026-01-02T00:14:16.921" v="2246" actId="478"/>
          <ac:grpSpMkLst>
            <pc:docMk/>
            <pc:sldMk cId="1378801048" sldId="282"/>
            <ac:grpSpMk id="43" creationId="{A579CAB4-178D-B93E-7A42-C4F98CCC806C}"/>
          </ac:grpSpMkLst>
        </pc:grpChg>
        <pc:picChg chg="add del mod">
          <ac:chgData name="세준 김" userId="714b7328e3c4408d" providerId="LiveId" clId="{AD1B4B7E-E393-4C3C-AB77-5F8260BDB94A}" dt="2026-01-02T00:19:35.468" v="2365" actId="478"/>
          <ac:picMkLst>
            <pc:docMk/>
            <pc:sldMk cId="1378801048" sldId="282"/>
            <ac:picMk id="3" creationId="{FAAEC55E-1D86-125C-95CA-B7FE64B0503F}"/>
          </ac:picMkLst>
        </pc:picChg>
        <pc:picChg chg="add mod">
          <ac:chgData name="세준 김" userId="714b7328e3c4408d" providerId="LiveId" clId="{AD1B4B7E-E393-4C3C-AB77-5F8260BDB94A}" dt="2026-01-02T01:29:38.421" v="2528" actId="1076"/>
          <ac:picMkLst>
            <pc:docMk/>
            <pc:sldMk cId="1378801048" sldId="282"/>
            <ac:picMk id="5" creationId="{209CE707-2105-C3AE-4810-F43F960BF1A6}"/>
          </ac:picMkLst>
        </pc:picChg>
        <pc:picChg chg="add mod">
          <ac:chgData name="세준 김" userId="714b7328e3c4408d" providerId="LiveId" clId="{AD1B4B7E-E393-4C3C-AB77-5F8260BDB94A}" dt="2026-01-02T01:32:49.679" v="2594" actId="1076"/>
          <ac:picMkLst>
            <pc:docMk/>
            <pc:sldMk cId="1378801048" sldId="282"/>
            <ac:picMk id="8" creationId="{DAD9EBAF-DB5A-5621-A57B-4FD4F97A0154}"/>
          </ac:picMkLst>
        </pc:picChg>
        <pc:picChg chg="add mod">
          <ac:chgData name="세준 김" userId="714b7328e3c4408d" providerId="LiveId" clId="{AD1B4B7E-E393-4C3C-AB77-5F8260BDB94A}" dt="2026-01-02T01:30:31.750" v="2537" actId="1076"/>
          <ac:picMkLst>
            <pc:docMk/>
            <pc:sldMk cId="1378801048" sldId="282"/>
            <ac:picMk id="10" creationId="{B40DC0F1-6E74-54D6-BF4B-91B79D46841F}"/>
          </ac:picMkLst>
        </pc:picChg>
        <pc:picChg chg="add mod">
          <ac:chgData name="세준 김" userId="714b7328e3c4408d" providerId="LiveId" clId="{AD1B4B7E-E393-4C3C-AB77-5F8260BDB94A}" dt="2026-01-02T01:32:53.840" v="2595" actId="1076"/>
          <ac:picMkLst>
            <pc:docMk/>
            <pc:sldMk cId="1378801048" sldId="282"/>
            <ac:picMk id="12" creationId="{8D6A6618-1C97-6638-658D-FCBE34CD0700}"/>
          </ac:picMkLst>
        </pc:picChg>
        <pc:picChg chg="add mod">
          <ac:chgData name="세준 김" userId="714b7328e3c4408d" providerId="LiveId" clId="{AD1B4B7E-E393-4C3C-AB77-5F8260BDB94A}" dt="2026-01-02T01:53:45.960" v="2947" actId="14100"/>
          <ac:picMkLst>
            <pc:docMk/>
            <pc:sldMk cId="1378801048" sldId="282"/>
            <ac:picMk id="14" creationId="{90EDD30D-334F-F718-B47F-277FA70778B8}"/>
          </ac:picMkLst>
        </pc:picChg>
        <pc:picChg chg="add mod">
          <ac:chgData name="세준 김" userId="714b7328e3c4408d" providerId="LiveId" clId="{AD1B4B7E-E393-4C3C-AB77-5F8260BDB94A}" dt="2026-01-02T01:54:40.872" v="2954" actId="1076"/>
          <ac:picMkLst>
            <pc:docMk/>
            <pc:sldMk cId="1378801048" sldId="282"/>
            <ac:picMk id="16" creationId="{C7FC7FC6-B10B-C71F-BDE6-3BB00E3AEC85}"/>
          </ac:picMkLst>
        </pc:picChg>
        <pc:picChg chg="add mod">
          <ac:chgData name="세준 김" userId="714b7328e3c4408d" providerId="LiveId" clId="{AD1B4B7E-E393-4C3C-AB77-5F8260BDB94A}" dt="2026-01-02T01:29:10.620" v="2520" actId="1076"/>
          <ac:picMkLst>
            <pc:docMk/>
            <pc:sldMk cId="1378801048" sldId="282"/>
            <ac:picMk id="18" creationId="{2624960D-7C2C-EA6C-685C-1D228EC3A86D}"/>
          </ac:picMkLst>
        </pc:picChg>
        <pc:picChg chg="add mod">
          <ac:chgData name="세준 김" userId="714b7328e3c4408d" providerId="LiveId" clId="{AD1B4B7E-E393-4C3C-AB77-5F8260BDB94A}" dt="2026-01-02T01:27:10.953" v="2501" actId="1076"/>
          <ac:picMkLst>
            <pc:docMk/>
            <pc:sldMk cId="1378801048" sldId="282"/>
            <ac:picMk id="20" creationId="{5F1B1800-1A91-FB98-DD63-792055703027}"/>
          </ac:picMkLst>
        </pc:picChg>
        <pc:picChg chg="add mod">
          <ac:chgData name="세준 김" userId="714b7328e3c4408d" providerId="LiveId" clId="{AD1B4B7E-E393-4C3C-AB77-5F8260BDB94A}" dt="2026-01-02T01:33:41.538" v="2617" actId="1076"/>
          <ac:picMkLst>
            <pc:docMk/>
            <pc:sldMk cId="1378801048" sldId="282"/>
            <ac:picMk id="22" creationId="{EC6EA221-2559-F8F4-0997-6DC2F1B3407B}"/>
          </ac:picMkLst>
        </pc:picChg>
        <pc:picChg chg="add mod">
          <ac:chgData name="세준 김" userId="714b7328e3c4408d" providerId="LiveId" clId="{AD1B4B7E-E393-4C3C-AB77-5F8260BDB94A}" dt="2026-01-02T01:32:08.058" v="2586" actId="1076"/>
          <ac:picMkLst>
            <pc:docMk/>
            <pc:sldMk cId="1378801048" sldId="282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0:14:09.993" v="2239" actId="478"/>
          <ac:picMkLst>
            <pc:docMk/>
            <pc:sldMk cId="1378801048" sldId="282"/>
            <ac:picMk id="54" creationId="{17F72F81-83FB-EB83-FDE5-23D91B002273}"/>
          </ac:picMkLst>
        </pc:picChg>
        <pc:picChg chg="del">
          <ac:chgData name="세준 김" userId="714b7328e3c4408d" providerId="LiveId" clId="{AD1B4B7E-E393-4C3C-AB77-5F8260BDB94A}" dt="2026-01-02T00:14:19.241" v="2248" actId="478"/>
          <ac:picMkLst>
            <pc:docMk/>
            <pc:sldMk cId="1378801048" sldId="282"/>
            <ac:picMk id="55" creationId="{601FD02D-ACD1-B94F-95F8-2AEC7E7E4C54}"/>
          </ac:picMkLst>
        </pc:picChg>
        <pc:picChg chg="add mod">
          <ac:chgData name="세준 김" userId="714b7328e3c4408d" providerId="LiveId" clId="{AD1B4B7E-E393-4C3C-AB77-5F8260BDB94A}" dt="2026-01-02T01:51:01.487" v="2891" actId="1076"/>
          <ac:picMkLst>
            <pc:docMk/>
            <pc:sldMk cId="1378801048" sldId="282"/>
            <ac:picMk id="63" creationId="{C318EB5B-6EAC-BEB8-8E56-4FD14E340D9D}"/>
          </ac:picMkLst>
        </pc:picChg>
        <pc:picChg chg="add mod">
          <ac:chgData name="세준 김" userId="714b7328e3c4408d" providerId="LiveId" clId="{AD1B4B7E-E393-4C3C-AB77-5F8260BDB94A}" dt="2026-01-02T01:51:24.971" v="2894" actId="1076"/>
          <ac:picMkLst>
            <pc:docMk/>
            <pc:sldMk cId="1378801048" sldId="282"/>
            <ac:picMk id="65" creationId="{297DB584-6C4B-53E7-8CB8-46DAE3D7760B}"/>
          </ac:picMkLst>
        </pc:picChg>
        <pc:cxnChg chg="del">
          <ac:chgData name="세준 김" userId="714b7328e3c4408d" providerId="LiveId" clId="{AD1B4B7E-E393-4C3C-AB77-5F8260BDB94A}" dt="2026-01-02T00:15:20.893" v="2309" actId="478"/>
          <ac:cxnSpMkLst>
            <pc:docMk/>
            <pc:sldMk cId="1378801048" sldId="282"/>
            <ac:cxnSpMk id="56" creationId="{B3891E23-ECDD-D9D1-713A-3D4FAB24AEF4}"/>
          </ac:cxnSpMkLst>
        </pc:cxnChg>
      </pc:sldChg>
      <pc:sldChg chg="addSp delSp modSp add mod">
        <pc:chgData name="세준 김" userId="714b7328e3c4408d" providerId="LiveId" clId="{AD1B4B7E-E393-4C3C-AB77-5F8260BDB94A}" dt="2026-01-02T06:16:02.228" v="8002" actId="113"/>
        <pc:sldMkLst>
          <pc:docMk/>
          <pc:sldMk cId="334725244" sldId="283"/>
        </pc:sldMkLst>
        <pc:spChg chg="add del mod">
          <ac:chgData name="세준 김" userId="714b7328e3c4408d" providerId="LiveId" clId="{AD1B4B7E-E393-4C3C-AB77-5F8260BDB94A}" dt="2026-01-02T02:06:32.277" v="2991" actId="478"/>
          <ac:spMkLst>
            <pc:docMk/>
            <pc:sldMk cId="334725244" sldId="283"/>
            <ac:spMk id="2" creationId="{3EA831D4-2737-4921-AFB7-2BD8471B5C76}"/>
          </ac:spMkLst>
        </pc:spChg>
        <pc:spChg chg="add del mod">
          <ac:chgData name="세준 김" userId="714b7328e3c4408d" providerId="LiveId" clId="{AD1B4B7E-E393-4C3C-AB77-5F8260BDB94A}" dt="2026-01-02T02:06:48.324" v="2999" actId="478"/>
          <ac:spMkLst>
            <pc:docMk/>
            <pc:sldMk cId="334725244" sldId="283"/>
            <ac:spMk id="3" creationId="{E9B31B7D-B64F-ED73-EF7C-562F7DE12F56}"/>
          </ac:spMkLst>
        </pc:spChg>
        <pc:spChg chg="add mod">
          <ac:chgData name="세준 김" userId="714b7328e3c4408d" providerId="LiveId" clId="{AD1B4B7E-E393-4C3C-AB77-5F8260BDB94A}" dt="2026-01-02T02:13:37.534" v="3093" actId="20577"/>
          <ac:spMkLst>
            <pc:docMk/>
            <pc:sldMk cId="334725244" sldId="283"/>
            <ac:spMk id="4" creationId="{ECB76649-7598-D70B-8C3D-8F34C9A0CD79}"/>
          </ac:spMkLst>
        </pc:spChg>
        <pc:spChg chg="add mod">
          <ac:chgData name="세준 김" userId="714b7328e3c4408d" providerId="LiveId" clId="{AD1B4B7E-E393-4C3C-AB77-5F8260BDB94A}" dt="2026-01-02T02:06:56.440" v="3003" actId="1076"/>
          <ac:spMkLst>
            <pc:docMk/>
            <pc:sldMk cId="334725244" sldId="283"/>
            <ac:spMk id="6" creationId="{4555936D-7BBE-1F10-6A74-AF8B486231AA}"/>
          </ac:spMkLst>
        </pc:spChg>
        <pc:spChg chg="add mod">
          <ac:chgData name="세준 김" userId="714b7328e3c4408d" providerId="LiveId" clId="{AD1B4B7E-E393-4C3C-AB77-5F8260BDB94A}" dt="2026-01-02T02:07:01.829" v="3005" actId="1076"/>
          <ac:spMkLst>
            <pc:docMk/>
            <pc:sldMk cId="334725244" sldId="283"/>
            <ac:spMk id="7" creationId="{7F976F4F-4250-0191-6B70-692D912BFC92}"/>
          </ac:spMkLst>
        </pc:spChg>
        <pc:spChg chg="add del mod">
          <ac:chgData name="세준 김" userId="714b7328e3c4408d" providerId="LiveId" clId="{AD1B4B7E-E393-4C3C-AB77-5F8260BDB94A}" dt="2026-01-02T02:08:10.722" v="3009" actId="478"/>
          <ac:spMkLst>
            <pc:docMk/>
            <pc:sldMk cId="334725244" sldId="283"/>
            <ac:spMk id="9" creationId="{FAC68F62-BA21-A168-2B2E-185ACFE31E72}"/>
          </ac:spMkLst>
        </pc:spChg>
        <pc:spChg chg="add del mod">
          <ac:chgData name="세준 김" userId="714b7328e3c4408d" providerId="LiveId" clId="{AD1B4B7E-E393-4C3C-AB77-5F8260BDB94A}" dt="2026-01-02T02:09:04.858" v="3043" actId="478"/>
          <ac:spMkLst>
            <pc:docMk/>
            <pc:sldMk cId="334725244" sldId="283"/>
            <ac:spMk id="11" creationId="{84A26F85-C652-5CFC-C9A8-66BAEE52A4B3}"/>
          </ac:spMkLst>
        </pc:spChg>
        <pc:spChg chg="add del mod">
          <ac:chgData name="세준 김" userId="714b7328e3c4408d" providerId="LiveId" clId="{AD1B4B7E-E393-4C3C-AB77-5F8260BDB94A}" dt="2026-01-02T02:14:19.983" v="3099" actId="478"/>
          <ac:spMkLst>
            <pc:docMk/>
            <pc:sldMk cId="334725244" sldId="283"/>
            <ac:spMk id="13" creationId="{677D76C5-9AEE-346B-CC4E-0A6364E91EF6}"/>
          </ac:spMkLst>
        </pc:spChg>
        <pc:spChg chg="add mod">
          <ac:chgData name="세준 김" userId="714b7328e3c4408d" providerId="LiveId" clId="{AD1B4B7E-E393-4C3C-AB77-5F8260BDB94A}" dt="2026-01-02T02:36:06.037" v="4839" actId="1076"/>
          <ac:spMkLst>
            <pc:docMk/>
            <pc:sldMk cId="334725244" sldId="283"/>
            <ac:spMk id="15" creationId="{649548E6-E44C-33AB-42C5-1DB86ADAEAEF}"/>
          </ac:spMkLst>
        </pc:spChg>
        <pc:spChg chg="add del mod">
          <ac:chgData name="세준 김" userId="714b7328e3c4408d" providerId="LiveId" clId="{AD1B4B7E-E393-4C3C-AB77-5F8260BDB94A}" dt="2026-01-02T02:16:19.235" v="3151"/>
          <ac:spMkLst>
            <pc:docMk/>
            <pc:sldMk cId="334725244" sldId="283"/>
            <ac:spMk id="17" creationId="{D62F0473-BD65-E1A5-4D0C-087E033012F1}"/>
          </ac:spMkLst>
        </pc:spChg>
        <pc:spChg chg="add mod">
          <ac:chgData name="세준 김" userId="714b7328e3c4408d" providerId="LiveId" clId="{AD1B4B7E-E393-4C3C-AB77-5F8260BDB94A}" dt="2026-01-02T06:15:58.430" v="8000" actId="113"/>
          <ac:spMkLst>
            <pc:docMk/>
            <pc:sldMk cId="334725244" sldId="283"/>
            <ac:spMk id="19" creationId="{ED963125-BCDE-784A-5915-54AEE13FB2BA}"/>
          </ac:spMkLst>
        </pc:spChg>
        <pc:spChg chg="add mod">
          <ac:chgData name="세준 김" userId="714b7328e3c4408d" providerId="LiveId" clId="{AD1B4B7E-E393-4C3C-AB77-5F8260BDB94A}" dt="2026-01-02T02:36:20.094" v="4842" actId="1076"/>
          <ac:spMkLst>
            <pc:docMk/>
            <pc:sldMk cId="334725244" sldId="283"/>
            <ac:spMk id="21" creationId="{690029B2-6A2F-EF9C-EDE8-FDA8C4BCDBBB}"/>
          </ac:spMkLst>
        </pc:spChg>
        <pc:spChg chg="add mod">
          <ac:chgData name="세준 김" userId="714b7328e3c4408d" providerId="LiveId" clId="{AD1B4B7E-E393-4C3C-AB77-5F8260BDB94A}" dt="2026-01-02T06:16:00.698" v="8001" actId="113"/>
          <ac:spMkLst>
            <pc:docMk/>
            <pc:sldMk cId="334725244" sldId="283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9.328" v="4985" actId="20577"/>
          <ac:spMkLst>
            <pc:docMk/>
            <pc:sldMk cId="334725244" sldId="283"/>
            <ac:spMk id="24" creationId="{591616D8-9F47-F2D8-7BD7-20F2C99B5C37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6" creationId="{AAC9E683-D8E8-FE86-47CE-7331DCE09B3C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2:36:35.527" v="4846" actId="1076"/>
          <ac:spMkLst>
            <pc:docMk/>
            <pc:sldMk cId="334725244" sldId="283"/>
            <ac:spMk id="28" creationId="{5C38C867-C8E3-775D-4952-0BE9DFFDCA13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6:16:02.228" v="8002" actId="113"/>
          <ac:spMkLst>
            <pc:docMk/>
            <pc:sldMk cId="334725244" sldId="283"/>
            <ac:spMk id="30" creationId="{814A7B0D-009D-3DF2-6112-18B789256BE8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1" creationId="{0DE26825-755B-2654-C2FB-B310A9DC3B6A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3" creationId="{90047D87-4111-FED4-E103-69BB58DDEF84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4" creationId="{DD463043-BD75-77C7-69A8-A1E061A9DF0E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5" creationId="{52F87D04-81A4-C43E-7E57-190DFA85A1D0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6" creationId="{C8939237-7D69-7606-F5ED-FA63DAF42881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7" creationId="{210E9ECC-7734-DD86-8EE2-54BA10717E6A}"/>
          </ac:spMkLst>
        </pc:spChg>
        <pc:spChg chg="del mod">
          <ac:chgData name="세준 김" userId="714b7328e3c4408d" providerId="LiveId" clId="{AD1B4B7E-E393-4C3C-AB77-5F8260BDB94A}" dt="2026-01-02T01:56:25.888" v="2974" actId="478"/>
          <ac:spMkLst>
            <pc:docMk/>
            <pc:sldMk cId="334725244" sldId="283"/>
            <ac:spMk id="38" creationId="{F126CFB8-8F54-B74C-2C4C-D297471FEE75}"/>
          </ac:spMkLst>
        </pc:spChg>
        <pc:spChg chg="del">
          <ac:chgData name="세준 김" userId="714b7328e3c4408d" providerId="LiveId" clId="{AD1B4B7E-E393-4C3C-AB77-5F8260BDB94A}" dt="2026-01-02T01:56:40.815" v="2981" actId="478"/>
          <ac:spMkLst>
            <pc:docMk/>
            <pc:sldMk cId="334725244" sldId="283"/>
            <ac:spMk id="50" creationId="{D67D5D77-E3AC-486A-D5D9-673E96AC0DB7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1" creationId="{CF1ED880-82A6-0BD6-5BCD-25EE0A883E5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2" creationId="{602F176D-E0F0-27F6-AD6C-EFD668320D49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3" creationId="{7A3352D1-EC57-0140-AB76-C79BBD98898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7" creationId="{CD369FF3-E789-102E-E105-87EB44571225}"/>
          </ac:spMkLst>
        </pc:spChg>
        <pc:spChg chg="del">
          <ac:chgData name="세준 김" userId="714b7328e3c4408d" providerId="LiveId" clId="{AD1B4B7E-E393-4C3C-AB77-5F8260BDB94A}" dt="2026-01-02T01:56:37.349" v="2980" actId="478"/>
          <ac:spMkLst>
            <pc:docMk/>
            <pc:sldMk cId="334725244" sldId="283"/>
            <ac:spMk id="58" creationId="{699863F8-2A00-A2A5-54C8-DB6013412815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9" creationId="{0F590CD7-7C2A-361C-EF83-0FCFB2F80D5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60" creationId="{E788AABF-C5B2-2BB8-4976-CFA4D2E89550}"/>
          </ac:spMkLst>
        </pc:spChg>
        <pc:spChg chg="del mod">
          <ac:chgData name="세준 김" userId="714b7328e3c4408d" providerId="LiveId" clId="{AD1B4B7E-E393-4C3C-AB77-5F8260BDB94A}" dt="2026-01-02T01:56:35.861" v="2979" actId="478"/>
          <ac:spMkLst>
            <pc:docMk/>
            <pc:sldMk cId="334725244" sldId="283"/>
            <ac:spMk id="61" creationId="{5BA59967-2FEE-D5AC-F1F4-F51D46581E7F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6" creationId="{E8670CB4-B029-E260-403F-77D71A4B6E7B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8" creationId="{96609BE3-187A-ECB3-9D6E-871264CB9F62}"/>
          </ac:spMkLst>
        </pc:spChg>
        <pc:spChg chg="del mod">
          <ac:chgData name="세준 김" userId="714b7328e3c4408d" providerId="LiveId" clId="{AD1B4B7E-E393-4C3C-AB77-5F8260BDB94A}" dt="2026-01-02T02:06:47.839" v="2998" actId="478"/>
          <ac:spMkLst>
            <pc:docMk/>
            <pc:sldMk cId="334725244" sldId="283"/>
            <ac:spMk id="69" creationId="{F119ECCB-0503-A68A-EC43-66534EF1E018}"/>
          </ac:spMkLst>
        </pc:spChg>
        <pc:spChg chg="del">
          <ac:chgData name="세준 김" userId="714b7328e3c4408d" providerId="LiveId" clId="{AD1B4B7E-E393-4C3C-AB77-5F8260BDB94A}" dt="2026-01-02T01:56:21.851" v="2971" actId="478"/>
          <ac:spMkLst>
            <pc:docMk/>
            <pc:sldMk cId="334725244" sldId="283"/>
            <ac:spMk id="70" creationId="{A725F13A-385A-94CC-97DB-27B5CECD1310}"/>
          </ac:spMkLst>
        </pc:spChg>
        <pc:spChg chg="del">
          <ac:chgData name="세준 김" userId="714b7328e3c4408d" providerId="LiveId" clId="{AD1B4B7E-E393-4C3C-AB77-5F8260BDB94A}" dt="2026-01-02T01:56:30.039" v="2976" actId="478"/>
          <ac:spMkLst>
            <pc:docMk/>
            <pc:sldMk cId="334725244" sldId="283"/>
            <ac:spMk id="71" creationId="{EC4F4BDB-0FFA-1E78-553C-83A7D35679A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74" creationId="{AED6244B-EF6B-D6B4-5D13-A5F7839DD9BD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5" creationId="{3C68D626-E49C-77D2-3C7D-D2CB8F6CF416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6" creationId="{9AFE5684-4031-9EA4-9E2A-61640AED15AA}"/>
          </ac:spMkLst>
        </pc:spChg>
        <pc:picChg chg="del">
          <ac:chgData name="세준 김" userId="714b7328e3c4408d" providerId="LiveId" clId="{AD1B4B7E-E393-4C3C-AB77-5F8260BDB94A}" dt="2026-01-02T01:56:41.744" v="2982" actId="478"/>
          <ac:picMkLst>
            <pc:docMk/>
            <pc:sldMk cId="334725244" sldId="283"/>
            <ac:picMk id="5" creationId="{209CE707-2105-C3AE-4810-F43F960BF1A6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8" creationId="{DAD9EBAF-DB5A-5621-A57B-4FD4F97A0154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0" creationId="{B40DC0F1-6E74-54D6-BF4B-91B79D46841F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2" creationId="{8D6A6618-1C97-6638-658D-FCBE34CD0700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4" creationId="{90EDD30D-334F-F718-B47F-277FA70778B8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6" creationId="{C7FC7FC6-B10B-C71F-BDE6-3BB00E3AEC85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8" creationId="{2624960D-7C2C-EA6C-685C-1D228EC3A86D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20" creationId="{5F1B1800-1A91-FB98-DD63-792055703027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22" creationId="{EC6EA221-2559-F8F4-0997-6DC2F1B3407B}"/>
          </ac:picMkLst>
        </pc:picChg>
        <pc:picChg chg="del">
          <ac:chgData name="세준 김" userId="714b7328e3c4408d" providerId="LiveId" clId="{AD1B4B7E-E393-4C3C-AB77-5F8260BDB94A}" dt="2026-01-02T01:56:22.853" v="2972" actId="478"/>
          <ac:picMkLst>
            <pc:docMk/>
            <pc:sldMk cId="334725244" sldId="283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3" creationId="{C318EB5B-6EAC-BEB8-8E56-4FD14E340D9D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5" creationId="{297DB584-6C4B-53E7-8CB8-46DAE3D7760B}"/>
          </ac:picMkLst>
        </pc:picChg>
      </pc:sldChg>
      <pc:sldChg chg="modSp add mod">
        <pc:chgData name="세준 김" userId="714b7328e3c4408d" providerId="LiveId" clId="{AD1B4B7E-E393-4C3C-AB77-5F8260BDB94A}" dt="2026-01-02T06:16:08.535" v="8005" actId="113"/>
        <pc:sldMkLst>
          <pc:docMk/>
          <pc:sldMk cId="31952114" sldId="284"/>
        </pc:sldMkLst>
        <pc:spChg chg="mod">
          <ac:chgData name="세준 김" userId="714b7328e3c4408d" providerId="LiveId" clId="{AD1B4B7E-E393-4C3C-AB77-5F8260BDB94A}" dt="2026-01-02T02:37:02.228" v="4850" actId="1076"/>
          <ac:spMkLst>
            <pc:docMk/>
            <pc:sldMk cId="31952114" sldId="284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6:16:05.315" v="8003" actId="113"/>
          <ac:spMkLst>
            <pc:docMk/>
            <pc:sldMk cId="31952114" sldId="284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37:12.178" v="4853" actId="1076"/>
          <ac:spMkLst>
            <pc:docMk/>
            <pc:sldMk cId="31952114" sldId="284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6:16:06.751" v="8004" actId="113"/>
          <ac:spMkLst>
            <pc:docMk/>
            <pc:sldMk cId="31952114" sldId="284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7.141" v="4983" actId="20577"/>
          <ac:spMkLst>
            <pc:docMk/>
            <pc:sldMk cId="31952114" sldId="284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37:21.366" v="4856" actId="1076"/>
          <ac:spMkLst>
            <pc:docMk/>
            <pc:sldMk cId="31952114" sldId="284"/>
            <ac:spMk id="28" creationId="{5C38C867-C8E3-775D-4952-0BE9DFFDCA13}"/>
          </ac:spMkLst>
        </pc:spChg>
        <pc:spChg chg="mod">
          <ac:chgData name="세준 김" userId="714b7328e3c4408d" providerId="LiveId" clId="{AD1B4B7E-E393-4C3C-AB77-5F8260BDB94A}" dt="2026-01-02T06:16:08.535" v="8005" actId="113"/>
          <ac:spMkLst>
            <pc:docMk/>
            <pc:sldMk cId="31952114" sldId="284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2:53:34.853" v="5891"/>
        <pc:sldMkLst>
          <pc:docMk/>
          <pc:sldMk cId="2526640578" sldId="285"/>
        </pc:sldMkLst>
        <pc:spChg chg="add mod">
          <ac:chgData name="세준 김" userId="714b7328e3c4408d" providerId="LiveId" clId="{AD1B4B7E-E393-4C3C-AB77-5F8260BDB94A}" dt="2026-01-02T02:53:32.652" v="5889" actId="20577"/>
          <ac:spMkLst>
            <pc:docMk/>
            <pc:sldMk cId="2526640578" sldId="285"/>
            <ac:spMk id="2" creationId="{D24FEFC5-D31D-B983-6CE9-5C6CE1A9492B}"/>
          </ac:spMkLst>
        </pc:spChg>
        <pc:spChg chg="mod">
          <ac:chgData name="세준 김" userId="714b7328e3c4408d" providerId="LiveId" clId="{AD1B4B7E-E393-4C3C-AB77-5F8260BDB94A}" dt="2026-01-02T02:48:11.537" v="4997" actId="20577"/>
          <ac:spMkLst>
            <pc:docMk/>
            <pc:sldMk cId="2526640578" sldId="285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2:49:46.141" v="5208" actId="20577"/>
          <ac:spMkLst>
            <pc:docMk/>
            <pc:sldMk cId="2526640578" sldId="285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49:58.199" v="5220" actId="20577"/>
          <ac:spMkLst>
            <pc:docMk/>
            <pc:sldMk cId="2526640578" sldId="285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2:51:33.227" v="5541"/>
          <ac:spMkLst>
            <pc:docMk/>
            <pc:sldMk cId="2526640578" sldId="285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8:05.218" v="4988" actId="20577"/>
          <ac:spMkLst>
            <pc:docMk/>
            <pc:sldMk cId="2526640578" sldId="285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51:54.832" v="5571" actId="20577"/>
          <ac:spMkLst>
            <pc:docMk/>
            <pc:sldMk cId="2526640578" sldId="285"/>
            <ac:spMk id="28" creationId="{5C38C867-C8E3-775D-4952-0BE9DFFDCA13}"/>
          </ac:spMkLst>
        </pc:spChg>
        <pc:spChg chg="del mod">
          <ac:chgData name="세준 김" userId="714b7328e3c4408d" providerId="LiveId" clId="{AD1B4B7E-E393-4C3C-AB77-5F8260BDB94A}" dt="2026-01-02T02:53:34.853" v="5891"/>
          <ac:spMkLst>
            <pc:docMk/>
            <pc:sldMk cId="2526640578" sldId="285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3:28:08.741" v="6146" actId="478"/>
        <pc:sldMkLst>
          <pc:docMk/>
          <pc:sldMk cId="3610970972" sldId="286"/>
        </pc:sldMkLst>
        <pc:spChg chg="del">
          <ac:chgData name="세준 김" userId="714b7328e3c4408d" providerId="LiveId" clId="{AD1B4B7E-E393-4C3C-AB77-5F8260BDB94A}" dt="2026-01-02T03:06:52.015" v="6066" actId="478"/>
          <ac:spMkLst>
            <pc:docMk/>
            <pc:sldMk cId="3610970972" sldId="286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4.878" v="5973" actId="113"/>
          <ac:spMkLst>
            <pc:docMk/>
            <pc:sldMk cId="3610970972" sldId="286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06:50.479" v="6065" actId="14100"/>
          <ac:picMkLst>
            <pc:docMk/>
            <pc:sldMk cId="3610970972" sldId="286"/>
            <ac:picMk id="3" creationId="{2CFD37D3-B1D5-AE41-4F36-F128F251791C}"/>
          </ac:picMkLst>
        </pc:picChg>
        <pc:picChg chg="del">
          <ac:chgData name="세준 김" userId="714b7328e3c4408d" providerId="LiveId" clId="{AD1B4B7E-E393-4C3C-AB77-5F8260BDB94A}" dt="2026-01-02T03:28:08.741" v="6146" actId="478"/>
          <ac:picMkLst>
            <pc:docMk/>
            <pc:sldMk cId="3610970972" sldId="286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01:02.529" v="5957" actId="478"/>
          <ac:picMkLst>
            <pc:docMk/>
            <pc:sldMk cId="3610970972" sldId="286"/>
            <ac:picMk id="10" creationId="{8BB36ADF-F041-0D2A-DAE4-5DFE7E118AAE}"/>
          </ac:picMkLst>
        </pc:picChg>
      </pc:sldChg>
      <pc:sldChg chg="modSp add del mod">
        <pc:chgData name="세준 김" userId="714b7328e3c4408d" providerId="LiveId" clId="{AD1B4B7E-E393-4C3C-AB77-5F8260BDB94A}" dt="2026-01-02T03:00:56.922" v="5953" actId="2696"/>
        <pc:sldMkLst>
          <pc:docMk/>
          <pc:sldMk cId="4221673956" sldId="286"/>
        </pc:sldMkLst>
        <pc:spChg chg="mod">
          <ac:chgData name="세준 김" userId="714b7328e3c4408d" providerId="LiveId" clId="{AD1B4B7E-E393-4C3C-AB77-5F8260BDB94A}" dt="2026-01-02T03:00:06.235" v="5910" actId="20577"/>
          <ac:spMkLst>
            <pc:docMk/>
            <pc:sldMk cId="4221673956" sldId="286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3:28:01.859" v="6144" actId="478"/>
        <pc:sldMkLst>
          <pc:docMk/>
          <pc:sldMk cId="1361358077" sldId="287"/>
        </pc:sldMkLst>
        <pc:spChg chg="add mod">
          <ac:chgData name="세준 김" userId="714b7328e3c4408d" providerId="LiveId" clId="{AD1B4B7E-E393-4C3C-AB77-5F8260BDB94A}" dt="2026-01-02T03:04:36.158" v="6056" actId="20577"/>
          <ac:spMkLst>
            <pc:docMk/>
            <pc:sldMk cId="1361358077" sldId="287"/>
            <ac:spMk id="2" creationId="{75F6D70B-2882-7E6B-FA29-B21393A39C35}"/>
          </ac:spMkLst>
        </pc:spChg>
        <pc:spChg chg="del">
          <ac:chgData name="세준 김" userId="714b7328e3c4408d" providerId="LiveId" clId="{AD1B4B7E-E393-4C3C-AB77-5F8260BDB94A}" dt="2026-01-02T03:04:21.056" v="6020" actId="478"/>
          <ac:spMkLst>
            <pc:docMk/>
            <pc:sldMk cId="1361358077" sldId="287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3:46.638" v="6017"/>
          <ac:spMkLst>
            <pc:docMk/>
            <pc:sldMk cId="1361358077" sldId="287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3:04:18.681" v="6019" actId="478"/>
          <ac:picMkLst>
            <pc:docMk/>
            <pc:sldMk cId="1361358077" sldId="287"/>
            <ac:picMk id="3" creationId="{2CFD37D3-B1D5-AE41-4F36-F128F251791C}"/>
          </ac:picMkLst>
        </pc:picChg>
        <pc:picChg chg="add mod">
          <ac:chgData name="세준 김" userId="714b7328e3c4408d" providerId="LiveId" clId="{AD1B4B7E-E393-4C3C-AB77-5F8260BDB94A}" dt="2026-01-02T03:06:37.486" v="6062" actId="14100"/>
          <ac:picMkLst>
            <pc:docMk/>
            <pc:sldMk cId="1361358077" sldId="287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1.859" v="6144" actId="478"/>
          <ac:picMkLst>
            <pc:docMk/>
            <pc:sldMk cId="1361358077" sldId="287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8:03.540" v="6145" actId="478"/>
        <pc:sldMkLst>
          <pc:docMk/>
          <pc:sldMk cId="575642132" sldId="288"/>
        </pc:sldMkLst>
        <pc:spChg chg="mod">
          <ac:chgData name="세준 김" userId="714b7328e3c4408d" providerId="LiveId" clId="{AD1B4B7E-E393-4C3C-AB77-5F8260BDB94A}" dt="2026-01-02T03:10:59.433" v="6073" actId="20577"/>
          <ac:spMkLst>
            <pc:docMk/>
            <pc:sldMk cId="575642132" sldId="28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10:56.418" v="6072" actId="14100"/>
          <ac:picMkLst>
            <pc:docMk/>
            <pc:sldMk cId="575642132" sldId="288"/>
            <ac:picMk id="4" creationId="{079CDF5E-CD94-3D7D-3FCD-F2653AC28539}"/>
          </ac:picMkLst>
        </pc:picChg>
        <pc:picChg chg="del">
          <ac:chgData name="세준 김" userId="714b7328e3c4408d" providerId="LiveId" clId="{AD1B4B7E-E393-4C3C-AB77-5F8260BDB94A}" dt="2026-01-02T03:10:51.166" v="6068" actId="478"/>
          <ac:picMkLst>
            <pc:docMk/>
            <pc:sldMk cId="575642132" sldId="288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3.540" v="6145" actId="478"/>
          <ac:picMkLst>
            <pc:docMk/>
            <pc:sldMk cId="575642132" sldId="288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7:56.441" v="6143" actId="478"/>
        <pc:sldMkLst>
          <pc:docMk/>
          <pc:sldMk cId="1620286984" sldId="289"/>
        </pc:sldMkLst>
        <pc:spChg chg="mod">
          <ac:chgData name="세준 김" userId="714b7328e3c4408d" providerId="LiveId" clId="{AD1B4B7E-E393-4C3C-AB77-5F8260BDB94A}" dt="2026-01-02T03:11:28.776" v="6097"/>
          <ac:spMkLst>
            <pc:docMk/>
            <pc:sldMk cId="1620286984" sldId="289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12:09.576" v="6098" actId="478"/>
          <ac:picMkLst>
            <pc:docMk/>
            <pc:sldMk cId="1620286984" sldId="289"/>
            <ac:picMk id="4" creationId="{079CDF5E-CD94-3D7D-3FCD-F2653AC28539}"/>
          </ac:picMkLst>
        </pc:picChg>
        <pc:picChg chg="add del mod">
          <ac:chgData name="세준 김" userId="714b7328e3c4408d" providerId="LiveId" clId="{AD1B4B7E-E393-4C3C-AB77-5F8260BDB94A}" dt="2026-01-02T03:20:48.897" v="6103" actId="478"/>
          <ac:picMkLst>
            <pc:docMk/>
            <pc:sldMk cId="1620286984" sldId="289"/>
            <ac:picMk id="5" creationId="{20981BD5-5D7B-9B61-649D-E521BF563B73}"/>
          </ac:picMkLst>
        </pc:picChg>
        <pc:picChg chg="add mod">
          <ac:chgData name="세준 김" userId="714b7328e3c4408d" providerId="LiveId" clId="{AD1B4B7E-E393-4C3C-AB77-5F8260BDB94A}" dt="2026-01-02T03:23:29.846" v="6108" actId="14100"/>
          <ac:picMkLst>
            <pc:docMk/>
            <pc:sldMk cId="1620286984" sldId="289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6.441" v="6143" actId="478"/>
          <ac:picMkLst>
            <pc:docMk/>
            <pc:sldMk cId="1620286984" sldId="289"/>
            <ac:picMk id="8" creationId="{308734A8-5DD7-E086-C625-E31BC1D1EFE8}"/>
          </ac:picMkLst>
        </pc:picChg>
        <pc:picChg chg="add mod">
          <ac:chgData name="세준 김" userId="714b7328e3c4408d" providerId="LiveId" clId="{AD1B4B7E-E393-4C3C-AB77-5F8260BDB94A}" dt="2026-01-02T03:24:57.166" v="6113" actId="14100"/>
          <ac:picMkLst>
            <pc:docMk/>
            <pc:sldMk cId="1620286984" sldId="289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5:58.078" v="6120" actId="1076"/>
          <ac:picMkLst>
            <pc:docMk/>
            <pc:sldMk cId="1620286984" sldId="289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28:33.472" v="6149" actId="1076"/>
        <pc:sldMkLst>
          <pc:docMk/>
          <pc:sldMk cId="1580000845" sldId="290"/>
        </pc:sldMkLst>
        <pc:spChg chg="mod">
          <ac:chgData name="세준 김" userId="714b7328e3c4408d" providerId="LiveId" clId="{AD1B4B7E-E393-4C3C-AB77-5F8260BDB94A}" dt="2026-01-02T03:27:51.716" v="6141" actId="20577"/>
          <ac:spMkLst>
            <pc:docMk/>
            <pc:sldMk cId="1580000845" sldId="290"/>
            <ac:spMk id="2" creationId="{75F6D70B-2882-7E6B-FA29-B21393A39C35}"/>
          </ac:spMkLst>
        </pc:spChg>
        <pc:picChg chg="add del">
          <ac:chgData name="세준 김" userId="714b7328e3c4408d" providerId="LiveId" clId="{AD1B4B7E-E393-4C3C-AB77-5F8260BDB94A}" dt="2026-01-02T03:26:44.313" v="6126" actId="22"/>
          <ac:picMkLst>
            <pc:docMk/>
            <pc:sldMk cId="1580000845" sldId="290"/>
            <ac:picMk id="4" creationId="{1D121B69-77F1-586C-B4D4-C7D38ED178C8}"/>
          </ac:picMkLst>
        </pc:picChg>
        <pc:picChg chg="add mod">
          <ac:chgData name="세준 김" userId="714b7328e3c4408d" providerId="LiveId" clId="{AD1B4B7E-E393-4C3C-AB77-5F8260BDB94A}" dt="2026-01-02T03:28:29.947" v="6148" actId="1076"/>
          <ac:picMkLst>
            <pc:docMk/>
            <pc:sldMk cId="1580000845" sldId="290"/>
            <ac:picMk id="6" creationId="{FFF064FB-E4EB-3552-BE95-909761FD1CBA}"/>
          </ac:picMkLst>
        </pc:picChg>
        <pc:picChg chg="add del">
          <ac:chgData name="세준 김" userId="714b7328e3c4408d" providerId="LiveId" clId="{AD1B4B7E-E393-4C3C-AB77-5F8260BDB94A}" dt="2026-01-02T03:26:58.336" v="6133" actId="478"/>
          <ac:picMkLst>
            <pc:docMk/>
            <pc:sldMk cId="1580000845" sldId="290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4.075" v="6142" actId="478"/>
          <ac:picMkLst>
            <pc:docMk/>
            <pc:sldMk cId="1580000845" sldId="290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26:05.528" v="6122" actId="478"/>
          <ac:picMkLst>
            <pc:docMk/>
            <pc:sldMk cId="1580000845" sldId="290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8:33.472" v="6149" actId="1076"/>
          <ac:picMkLst>
            <pc:docMk/>
            <pc:sldMk cId="1580000845" sldId="290"/>
            <ac:picMk id="11" creationId="{DDBE4F31-A61F-F269-3B6E-0DD2E3019908}"/>
          </ac:picMkLst>
        </pc:picChg>
        <pc:picChg chg="del">
          <ac:chgData name="세준 김" userId="714b7328e3c4408d" providerId="LiveId" clId="{AD1B4B7E-E393-4C3C-AB77-5F8260BDB94A}" dt="2026-01-02T03:26:05.883" v="6123" actId="478"/>
          <ac:picMkLst>
            <pc:docMk/>
            <pc:sldMk cId="1580000845" sldId="290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47:23.346" v="6215" actId="20577"/>
        <pc:sldMkLst>
          <pc:docMk/>
          <pc:sldMk cId="3237651255" sldId="291"/>
        </pc:sldMkLst>
        <pc:spChg chg="mod">
          <ac:chgData name="세준 김" userId="714b7328e3c4408d" providerId="LiveId" clId="{AD1B4B7E-E393-4C3C-AB77-5F8260BDB94A}" dt="2026-01-02T03:47:23.346" v="6215" actId="20577"/>
          <ac:spMkLst>
            <pc:docMk/>
            <pc:sldMk cId="3237651255" sldId="291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35:43.904" v="6174"/>
          <ac:spMkLst>
            <pc:docMk/>
            <pc:sldMk cId="3237651255" sldId="291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46:26.247" v="6212" actId="1076"/>
          <ac:picMkLst>
            <pc:docMk/>
            <pc:sldMk cId="3237651255" sldId="291"/>
            <ac:picMk id="4" creationId="{CBA5593E-DCD9-3A36-C8F3-8D2AF2DAE4EE}"/>
          </ac:picMkLst>
        </pc:picChg>
        <pc:picChg chg="del">
          <ac:chgData name="세준 김" userId="714b7328e3c4408d" providerId="LiveId" clId="{AD1B4B7E-E393-4C3C-AB77-5F8260BDB94A}" dt="2026-01-02T03:36:03.417" v="6194" actId="478"/>
          <ac:picMkLst>
            <pc:docMk/>
            <pc:sldMk cId="3237651255" sldId="291"/>
            <ac:picMk id="6" creationId="{FFF064FB-E4EB-3552-BE95-909761FD1CBA}"/>
          </ac:picMkLst>
        </pc:picChg>
        <pc:picChg chg="del">
          <ac:chgData name="세준 김" userId="714b7328e3c4408d" providerId="LiveId" clId="{AD1B4B7E-E393-4C3C-AB77-5F8260BDB94A}" dt="2026-01-02T03:36:03.713" v="6195" actId="478"/>
          <ac:picMkLst>
            <pc:docMk/>
            <pc:sldMk cId="3237651255" sldId="291"/>
            <ac:picMk id="11" creationId="{DDBE4F31-A61F-F269-3B6E-0DD2E3019908}"/>
          </ac:picMkLst>
        </pc:picChg>
      </pc:sldChg>
      <pc:sldChg chg="addSp delSp modSp add mod">
        <pc:chgData name="세준 김" userId="714b7328e3c4408d" providerId="LiveId" clId="{AD1B4B7E-E393-4C3C-AB77-5F8260BDB94A}" dt="2026-01-02T03:48:56.278" v="6248" actId="20577"/>
        <pc:sldMkLst>
          <pc:docMk/>
          <pc:sldMk cId="2370371769" sldId="292"/>
        </pc:sldMkLst>
        <pc:spChg chg="mod">
          <ac:chgData name="세준 김" userId="714b7328e3c4408d" providerId="LiveId" clId="{AD1B4B7E-E393-4C3C-AB77-5F8260BDB94A}" dt="2026-01-02T03:48:56.278" v="6248" actId="20577"/>
          <ac:spMkLst>
            <pc:docMk/>
            <pc:sldMk cId="2370371769" sldId="292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45:57.771" v="6203" actId="478"/>
          <ac:picMkLst>
            <pc:docMk/>
            <pc:sldMk cId="2370371769" sldId="292"/>
            <ac:picMk id="4" creationId="{CBA5593E-DCD9-3A36-C8F3-8D2AF2DAE4EE}"/>
          </ac:picMkLst>
        </pc:picChg>
        <pc:picChg chg="add del mod">
          <ac:chgData name="세준 김" userId="714b7328e3c4408d" providerId="LiveId" clId="{AD1B4B7E-E393-4C3C-AB77-5F8260BDB94A}" dt="2026-01-02T03:47:59.372" v="6216" actId="478"/>
          <ac:picMkLst>
            <pc:docMk/>
            <pc:sldMk cId="2370371769" sldId="292"/>
            <ac:picMk id="5" creationId="{6DE1AB79-C07F-04C3-5C3E-60D3385F00D7}"/>
          </ac:picMkLst>
        </pc:picChg>
        <pc:picChg chg="add mod">
          <ac:chgData name="세준 김" userId="714b7328e3c4408d" providerId="LiveId" clId="{AD1B4B7E-E393-4C3C-AB77-5F8260BDB94A}" dt="2026-01-02T03:48:20.589" v="6224" actId="14100"/>
          <ac:picMkLst>
            <pc:docMk/>
            <pc:sldMk cId="2370371769" sldId="292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0:44.397" v="6277" actId="20577"/>
        <pc:sldMkLst>
          <pc:docMk/>
          <pc:sldMk cId="466903739" sldId="293"/>
        </pc:sldMkLst>
        <pc:spChg chg="mod">
          <ac:chgData name="세준 김" userId="714b7328e3c4408d" providerId="LiveId" clId="{AD1B4B7E-E393-4C3C-AB77-5F8260BDB94A}" dt="2026-01-02T03:50:44.397" v="6277" actId="20577"/>
          <ac:spMkLst>
            <pc:docMk/>
            <pc:sldMk cId="466903739" sldId="293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0:23.387" v="6276" actId="1076"/>
          <ac:picMkLst>
            <pc:docMk/>
            <pc:sldMk cId="466903739" sldId="293"/>
            <ac:picMk id="4" creationId="{69338107-868D-6EAD-CA5F-E338A2BCCCC6}"/>
          </ac:picMkLst>
        </pc:picChg>
        <pc:picChg chg="del">
          <ac:chgData name="세준 김" userId="714b7328e3c4408d" providerId="LiveId" clId="{AD1B4B7E-E393-4C3C-AB77-5F8260BDB94A}" dt="2026-01-02T03:50:21.959" v="6275" actId="478"/>
          <ac:picMkLst>
            <pc:docMk/>
            <pc:sldMk cId="466903739" sldId="293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3:00.206" v="6294" actId="1076"/>
        <pc:sldMkLst>
          <pc:docMk/>
          <pc:sldMk cId="3152906645" sldId="294"/>
        </pc:sldMkLst>
        <pc:spChg chg="mod">
          <ac:chgData name="세준 김" userId="714b7328e3c4408d" providerId="LiveId" clId="{AD1B4B7E-E393-4C3C-AB77-5F8260BDB94A}" dt="2026-01-02T03:52:20.410" v="6285" actId="20577"/>
          <ac:spMkLst>
            <pc:docMk/>
            <pc:sldMk cId="3152906645" sldId="294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2:57.692" v="6293" actId="478"/>
          <ac:picMkLst>
            <pc:docMk/>
            <pc:sldMk cId="3152906645" sldId="294"/>
            <ac:picMk id="4" creationId="{69338107-868D-6EAD-CA5F-E338A2BCCCC6}"/>
          </ac:picMkLst>
        </pc:picChg>
        <pc:picChg chg="add mod">
          <ac:chgData name="세준 김" userId="714b7328e3c4408d" providerId="LiveId" clId="{AD1B4B7E-E393-4C3C-AB77-5F8260BDB94A}" dt="2026-01-02T03:53:00.206" v="6294" actId="1076"/>
          <ac:picMkLst>
            <pc:docMk/>
            <pc:sldMk cId="3152906645" sldId="294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4:34.472" v="6333" actId="14100"/>
        <pc:sldMkLst>
          <pc:docMk/>
          <pc:sldMk cId="792815108" sldId="295"/>
        </pc:sldMkLst>
        <pc:spChg chg="mod">
          <ac:chgData name="세준 김" userId="714b7328e3c4408d" providerId="LiveId" clId="{AD1B4B7E-E393-4C3C-AB77-5F8260BDB94A}" dt="2026-01-02T03:53:59.220" v="6323" actId="20577"/>
          <ac:spMkLst>
            <pc:docMk/>
            <pc:sldMk cId="792815108" sldId="295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53:41.149" v="6304" actId="20577"/>
          <ac:spMkLst>
            <pc:docMk/>
            <pc:sldMk cId="792815108" sldId="295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54:34.472" v="6333" actId="14100"/>
          <ac:picMkLst>
            <pc:docMk/>
            <pc:sldMk cId="792815108" sldId="295"/>
            <ac:picMk id="4" creationId="{5FDC2411-E301-D6F2-B56B-E3E2018D6397}"/>
          </ac:picMkLst>
        </pc:picChg>
        <pc:picChg chg="del">
          <ac:chgData name="세준 김" userId="714b7328e3c4408d" providerId="LiveId" clId="{AD1B4B7E-E393-4C3C-AB77-5F8260BDB94A}" dt="2026-01-02T03:54:20.237" v="6324" actId="478"/>
          <ac:picMkLst>
            <pc:docMk/>
            <pc:sldMk cId="792815108" sldId="295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5:39.781" v="6370" actId="14100"/>
        <pc:sldMkLst>
          <pc:docMk/>
          <pc:sldMk cId="2779541913" sldId="296"/>
        </pc:sldMkLst>
        <pc:spChg chg="mod">
          <ac:chgData name="세준 김" userId="714b7328e3c4408d" providerId="LiveId" clId="{AD1B4B7E-E393-4C3C-AB77-5F8260BDB94A}" dt="2026-01-02T03:55:14.902" v="6358" actId="20577"/>
          <ac:spMkLst>
            <pc:docMk/>
            <pc:sldMk cId="2779541913" sldId="296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5:17.826" v="6359" actId="478"/>
          <ac:picMkLst>
            <pc:docMk/>
            <pc:sldMk cId="2779541913" sldId="296"/>
            <ac:picMk id="4" creationId="{5FDC2411-E301-D6F2-B56B-E3E2018D6397}"/>
          </ac:picMkLst>
        </pc:picChg>
        <pc:picChg chg="add mod">
          <ac:chgData name="세준 김" userId="714b7328e3c4408d" providerId="LiveId" clId="{AD1B4B7E-E393-4C3C-AB77-5F8260BDB94A}" dt="2026-01-02T03:55:39.781" v="6370" actId="14100"/>
          <ac:picMkLst>
            <pc:docMk/>
            <pc:sldMk cId="2779541913" sldId="296"/>
            <ac:picMk id="5" creationId="{7FA8BD32-06B5-F218-157E-042DA73CC6F7}"/>
          </ac:picMkLst>
        </pc:picChg>
      </pc:sldChg>
      <pc:sldChg chg="addSp delSp modSp add del mod">
        <pc:chgData name="세준 김" userId="714b7328e3c4408d" providerId="LiveId" clId="{AD1B4B7E-E393-4C3C-AB77-5F8260BDB94A}" dt="2026-01-02T03:56:04.616" v="6382" actId="2696"/>
        <pc:sldMkLst>
          <pc:docMk/>
          <pc:sldMk cId="2996087054" sldId="297"/>
        </pc:sldMkLst>
        <pc:spChg chg="mod">
          <ac:chgData name="세준 김" userId="714b7328e3c4408d" providerId="LiveId" clId="{AD1B4B7E-E393-4C3C-AB77-5F8260BDB94A}" dt="2026-01-02T03:55:46.424" v="6373" actId="20577"/>
          <ac:spMkLst>
            <pc:docMk/>
            <pc:sldMk cId="2996087054" sldId="297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5:59.094" v="6380" actId="14100"/>
          <ac:picMkLst>
            <pc:docMk/>
            <pc:sldMk cId="2996087054" sldId="297"/>
            <ac:picMk id="4" creationId="{953E5CCD-3018-4761-7FE4-31452D0CD707}"/>
          </ac:picMkLst>
        </pc:picChg>
        <pc:picChg chg="del">
          <ac:chgData name="세준 김" userId="714b7328e3c4408d" providerId="LiveId" clId="{AD1B4B7E-E393-4C3C-AB77-5F8260BDB94A}" dt="2026-01-02T03:55:47.726" v="6374" actId="478"/>
          <ac:picMkLst>
            <pc:docMk/>
            <pc:sldMk cId="2996087054" sldId="297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3:56:29.107" v="6393" actId="20577"/>
        <pc:sldMkLst>
          <pc:docMk/>
          <pc:sldMk cId="538070964" sldId="298"/>
        </pc:sldMkLst>
        <pc:spChg chg="mod">
          <ac:chgData name="세준 김" userId="714b7328e3c4408d" providerId="LiveId" clId="{AD1B4B7E-E393-4C3C-AB77-5F8260BDB94A}" dt="2026-01-02T03:56:29.107" v="6393" actId="20577"/>
          <ac:spMkLst>
            <pc:docMk/>
            <pc:sldMk cId="538070964" sldId="29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6:22.542" v="6391" actId="1076"/>
          <ac:picMkLst>
            <pc:docMk/>
            <pc:sldMk cId="538070964" sldId="298"/>
            <ac:picMk id="4" creationId="{350C63B0-B2F7-2E67-33DB-322E711BDAFF}"/>
          </ac:picMkLst>
        </pc:picChg>
        <pc:picChg chg="del">
          <ac:chgData name="세준 김" userId="714b7328e3c4408d" providerId="LiveId" clId="{AD1B4B7E-E393-4C3C-AB77-5F8260BDB94A}" dt="2026-01-02T03:56:21.122" v="6390" actId="478"/>
          <ac:picMkLst>
            <pc:docMk/>
            <pc:sldMk cId="538070964" sldId="298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5:08:24.630" v="6671" actId="20577"/>
        <pc:sldMkLst>
          <pc:docMk/>
          <pc:sldMk cId="3440567054" sldId="299"/>
        </pc:sldMkLst>
        <pc:spChg chg="del mod">
          <ac:chgData name="세준 김" userId="714b7328e3c4408d" providerId="LiveId" clId="{AD1B4B7E-E393-4C3C-AB77-5F8260BDB94A}" dt="2026-01-02T04:03:58.237" v="6454" actId="478"/>
          <ac:spMkLst>
            <pc:docMk/>
            <pc:sldMk cId="3440567054" sldId="299"/>
            <ac:spMk id="2" creationId="{75F6D70B-2882-7E6B-FA29-B21393A39C35}"/>
          </ac:spMkLst>
        </pc:spChg>
        <pc:spChg chg="add del mod">
          <ac:chgData name="세준 김" userId="714b7328e3c4408d" providerId="LiveId" clId="{AD1B4B7E-E393-4C3C-AB77-5F8260BDB94A}" dt="2026-01-02T04:24:32.101" v="6500" actId="478"/>
          <ac:spMkLst>
            <pc:docMk/>
            <pc:sldMk cId="3440567054" sldId="299"/>
            <ac:spMk id="8" creationId="{D280C9F9-7C9D-7434-C574-2FD1DCB556DC}"/>
          </ac:spMkLst>
        </pc:spChg>
        <pc:spChg chg="mod">
          <ac:chgData name="세준 김" userId="714b7328e3c4408d" providerId="LiveId" clId="{AD1B4B7E-E393-4C3C-AB77-5F8260BDB94A}" dt="2026-01-02T05:08:24.630" v="6671" actId="20577"/>
          <ac:spMkLst>
            <pc:docMk/>
            <pc:sldMk cId="3440567054" sldId="299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03:59.387" v="6455" actId="478"/>
          <ac:picMkLst>
            <pc:docMk/>
            <pc:sldMk cId="3440567054" sldId="299"/>
            <ac:picMk id="4" creationId="{350C63B0-B2F7-2E67-33DB-322E711BDAFF}"/>
          </ac:picMkLst>
        </pc:picChg>
        <pc:picChg chg="add del mod">
          <ac:chgData name="세준 김" userId="714b7328e3c4408d" providerId="LiveId" clId="{AD1B4B7E-E393-4C3C-AB77-5F8260BDB94A}" dt="2026-01-02T04:40:11.929" v="6573" actId="478"/>
          <ac:picMkLst>
            <pc:docMk/>
            <pc:sldMk cId="3440567054" sldId="299"/>
            <ac:picMk id="5" creationId="{EEBE3A3A-3165-9E41-5493-6798C67856E4}"/>
          </ac:picMkLst>
        </pc:picChg>
        <pc:picChg chg="add del mod">
          <ac:chgData name="세준 김" userId="714b7328e3c4408d" providerId="LiveId" clId="{AD1B4B7E-E393-4C3C-AB77-5F8260BDB94A}" dt="2026-01-02T04:59:14.883" v="6588" actId="478"/>
          <ac:picMkLst>
            <pc:docMk/>
            <pc:sldMk cId="3440567054" sldId="299"/>
            <ac:picMk id="7" creationId="{6C26DF73-7C4D-F29D-CC27-C42D8B0A70B4}"/>
          </ac:picMkLst>
        </pc:picChg>
        <pc:picChg chg="add del mod">
          <ac:chgData name="세준 김" userId="714b7328e3c4408d" providerId="LiveId" clId="{AD1B4B7E-E393-4C3C-AB77-5F8260BDB94A}" dt="2026-01-02T04:58:56.654" v="6580" actId="478"/>
          <ac:picMkLst>
            <pc:docMk/>
            <pc:sldMk cId="3440567054" sldId="299"/>
            <ac:picMk id="10" creationId="{3A3A677E-EA49-E7AD-1B5A-C0A223E12C5C}"/>
          </ac:picMkLst>
        </pc:picChg>
        <pc:picChg chg="add mod">
          <ac:chgData name="세준 김" userId="714b7328e3c4408d" providerId="LiveId" clId="{AD1B4B7E-E393-4C3C-AB77-5F8260BDB94A}" dt="2026-01-02T05:01:43.795" v="6617" actId="14100"/>
          <ac:picMkLst>
            <pc:docMk/>
            <pc:sldMk cId="3440567054" sldId="299"/>
            <ac:picMk id="12" creationId="{637328AE-8334-0C6C-88AC-47C5AA9955F2}"/>
          </ac:picMkLst>
        </pc:picChg>
        <pc:picChg chg="add del mod">
          <ac:chgData name="세준 김" userId="714b7328e3c4408d" providerId="LiveId" clId="{AD1B4B7E-E393-4C3C-AB77-5F8260BDB94A}" dt="2026-01-02T05:01:20.113" v="6609" actId="478"/>
          <ac:picMkLst>
            <pc:docMk/>
            <pc:sldMk cId="3440567054" sldId="299"/>
            <ac:picMk id="14" creationId="{E4AF58B2-379D-6EA2-F352-C0953F901826}"/>
          </ac:picMkLst>
        </pc:picChg>
        <pc:picChg chg="add mod">
          <ac:chgData name="세준 김" userId="714b7328e3c4408d" providerId="LiveId" clId="{AD1B4B7E-E393-4C3C-AB77-5F8260BDB94A}" dt="2026-01-02T05:01:06.262" v="6603" actId="1076"/>
          <ac:picMkLst>
            <pc:docMk/>
            <pc:sldMk cId="3440567054" sldId="299"/>
            <ac:picMk id="16" creationId="{DB6A7C54-9EA1-0A68-A184-E623F8D8790E}"/>
          </ac:picMkLst>
        </pc:picChg>
        <pc:picChg chg="add mod">
          <ac:chgData name="세준 김" userId="714b7328e3c4408d" providerId="LiveId" clId="{AD1B4B7E-E393-4C3C-AB77-5F8260BDB94A}" dt="2026-01-02T05:01:53.569" v="6618" actId="1076"/>
          <ac:picMkLst>
            <pc:docMk/>
            <pc:sldMk cId="3440567054" sldId="299"/>
            <ac:picMk id="18" creationId="{41612E15-988C-02EC-FC55-F1D30568FDCD}"/>
          </ac:picMkLst>
        </pc:picChg>
      </pc:sldChg>
      <pc:sldChg chg="addSp delSp modSp add mod">
        <pc:chgData name="세준 김" userId="714b7328e3c4408d" providerId="LiveId" clId="{AD1B4B7E-E393-4C3C-AB77-5F8260BDB94A}" dt="2026-01-02T05:08:29.927" v="6675" actId="20577"/>
        <pc:sldMkLst>
          <pc:docMk/>
          <pc:sldMk cId="2477153841" sldId="300"/>
        </pc:sldMkLst>
        <pc:spChg chg="mod">
          <ac:chgData name="세준 김" userId="714b7328e3c4408d" providerId="LiveId" clId="{AD1B4B7E-E393-4C3C-AB77-5F8260BDB94A}" dt="2026-01-02T05:08:29.927" v="6675" actId="20577"/>
          <ac:spMkLst>
            <pc:docMk/>
            <pc:sldMk cId="2477153841" sldId="300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4:26:08.331" v="6516" actId="1076"/>
          <ac:picMkLst>
            <pc:docMk/>
            <pc:sldMk cId="2477153841" sldId="300"/>
            <ac:picMk id="3" creationId="{613D45F9-5C50-17B3-E851-54FEAF4A8728}"/>
          </ac:picMkLst>
        </pc:picChg>
        <pc:picChg chg="add del">
          <ac:chgData name="세준 김" userId="714b7328e3c4408d" providerId="LiveId" clId="{AD1B4B7E-E393-4C3C-AB77-5F8260BDB94A}" dt="2026-01-02T04:26:03.715" v="6515" actId="478"/>
          <ac:picMkLst>
            <pc:docMk/>
            <pc:sldMk cId="2477153841" sldId="300"/>
            <ac:picMk id="5" creationId="{EEBE3A3A-3165-9E41-5493-6798C67856E4}"/>
          </ac:picMkLst>
        </pc:picChg>
        <pc:picChg chg="add mod">
          <ac:chgData name="세준 김" userId="714b7328e3c4408d" providerId="LiveId" clId="{AD1B4B7E-E393-4C3C-AB77-5F8260BDB94A}" dt="2026-01-02T04:27:36.007" v="6523" actId="1076"/>
          <ac:picMkLst>
            <pc:docMk/>
            <pc:sldMk cId="2477153841" sldId="300"/>
            <ac:picMk id="6" creationId="{1A1682DE-ACA6-7241-2605-5F94EFE8F2FE}"/>
          </ac:picMkLst>
        </pc:picChg>
        <pc:picChg chg="del">
          <ac:chgData name="세준 김" userId="714b7328e3c4408d" providerId="LiveId" clId="{AD1B4B7E-E393-4C3C-AB77-5F8260BDB94A}" dt="2026-01-02T04:24:57.779" v="6502" actId="478"/>
          <ac:picMkLst>
            <pc:docMk/>
            <pc:sldMk cId="2477153841" sldId="300"/>
            <ac:picMk id="7" creationId="{6C26DF73-7C4D-F29D-CC27-C42D8B0A70B4}"/>
          </ac:picMkLst>
        </pc:picChg>
      </pc:sldChg>
      <pc:sldChg chg="addSp delSp modSp add mod">
        <pc:chgData name="세준 김" userId="714b7328e3c4408d" providerId="LiveId" clId="{AD1B4B7E-E393-4C3C-AB77-5F8260BDB94A}" dt="2026-01-02T05:08:40.977" v="6678" actId="20577"/>
        <pc:sldMkLst>
          <pc:docMk/>
          <pc:sldMk cId="3526850421" sldId="301"/>
        </pc:sldMkLst>
        <pc:spChg chg="mod">
          <ac:chgData name="세준 김" userId="714b7328e3c4408d" providerId="LiveId" clId="{AD1B4B7E-E393-4C3C-AB77-5F8260BDB94A}" dt="2026-01-02T05:08:40.977" v="6678" actId="20577"/>
          <ac:spMkLst>
            <pc:docMk/>
            <pc:sldMk cId="3526850421" sldId="301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34:34.751" v="6525" actId="478"/>
          <ac:picMkLst>
            <pc:docMk/>
            <pc:sldMk cId="3526850421" sldId="301"/>
            <ac:picMk id="3" creationId="{613D45F9-5C50-17B3-E851-54FEAF4A8728}"/>
          </ac:picMkLst>
        </pc:picChg>
        <pc:picChg chg="add mod">
          <ac:chgData name="세준 김" userId="714b7328e3c4408d" providerId="LiveId" clId="{AD1B4B7E-E393-4C3C-AB77-5F8260BDB94A}" dt="2026-01-02T04:34:48.979" v="6534" actId="1076"/>
          <ac:picMkLst>
            <pc:docMk/>
            <pc:sldMk cId="3526850421" sldId="301"/>
            <ac:picMk id="4" creationId="{BAD9AE1E-9DD0-CC78-9422-4C8A9BFC2CD7}"/>
          </ac:picMkLst>
        </pc:picChg>
        <pc:picChg chg="add mod">
          <ac:chgData name="세준 김" userId="714b7328e3c4408d" providerId="LiveId" clId="{AD1B4B7E-E393-4C3C-AB77-5F8260BDB94A}" dt="2026-01-02T04:36:40.633" v="6548" actId="14100"/>
          <ac:picMkLst>
            <pc:docMk/>
            <pc:sldMk cId="3526850421" sldId="301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4:34:52.105" v="6535" actId="478"/>
          <ac:picMkLst>
            <pc:docMk/>
            <pc:sldMk cId="3526850421" sldId="301"/>
            <ac:picMk id="6" creationId="{1A1682DE-ACA6-7241-2605-5F94EFE8F2FE}"/>
          </ac:picMkLst>
        </pc:picChg>
        <pc:picChg chg="add mod">
          <ac:chgData name="세준 김" userId="714b7328e3c4408d" providerId="LiveId" clId="{AD1B4B7E-E393-4C3C-AB77-5F8260BDB94A}" dt="2026-01-02T04:36:36.757" v="6546" actId="1076"/>
          <ac:picMkLst>
            <pc:docMk/>
            <pc:sldMk cId="3526850421" sldId="301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4:37:31.030" v="6553" actId="14100"/>
          <ac:picMkLst>
            <pc:docMk/>
            <pc:sldMk cId="3526850421" sldId="301"/>
            <ac:picMk id="9" creationId="{603B3566-DB9E-C63F-9B1D-8AA85B339D07}"/>
          </ac:picMkLst>
        </pc:picChg>
      </pc:sldChg>
      <pc:sldChg chg="modSp add mod">
        <pc:chgData name="세준 김" userId="714b7328e3c4408d" providerId="LiveId" clId="{AD1B4B7E-E393-4C3C-AB77-5F8260BDB94A}" dt="2026-01-02T05:08:27.322" v="6673" actId="20577"/>
        <pc:sldMkLst>
          <pc:docMk/>
          <pc:sldMk cId="3826048306" sldId="302"/>
        </pc:sldMkLst>
        <pc:spChg chg="mod">
          <ac:chgData name="세준 김" userId="714b7328e3c4408d" providerId="LiveId" clId="{AD1B4B7E-E393-4C3C-AB77-5F8260BDB94A}" dt="2026-01-02T05:08:27.322" v="6673" actId="20577"/>
          <ac:spMkLst>
            <pc:docMk/>
            <pc:sldMk cId="3826048306" sldId="302"/>
            <ac:spMk id="24" creationId="{3A927133-D4E8-F0AE-6BC6-3A04C6E11D61}"/>
          </ac:spMkLst>
        </pc:spChg>
      </pc:sldChg>
      <pc:sldChg chg="addSp delSp modSp add mod ord">
        <pc:chgData name="세준 김" userId="714b7328e3c4408d" providerId="LiveId" clId="{AD1B4B7E-E393-4C3C-AB77-5F8260BDB94A}" dt="2026-01-02T05:08:32.101" v="6676" actId="20577"/>
        <pc:sldMkLst>
          <pc:docMk/>
          <pc:sldMk cId="408132883" sldId="303"/>
        </pc:sldMkLst>
        <pc:spChg chg="mod">
          <ac:chgData name="세준 김" userId="714b7328e3c4408d" providerId="LiveId" clId="{AD1B4B7E-E393-4C3C-AB77-5F8260BDB94A}" dt="2026-01-02T05:08:32.101" v="6676" actId="20577"/>
          <ac:spMkLst>
            <pc:docMk/>
            <pc:sldMk cId="408132883" sldId="303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4:50.762" v="6628" actId="1076"/>
          <ac:picMkLst>
            <pc:docMk/>
            <pc:sldMk cId="408132883" sldId="303"/>
            <ac:picMk id="3" creationId="{07B13B69-1302-E16E-595D-EDB7518806C1}"/>
          </ac:picMkLst>
        </pc:picChg>
        <pc:picChg chg="del mod">
          <ac:chgData name="세준 김" userId="714b7328e3c4408d" providerId="LiveId" clId="{AD1B4B7E-E393-4C3C-AB77-5F8260BDB94A}" dt="2026-01-02T05:04:49.739" v="6627" actId="478"/>
          <ac:picMkLst>
            <pc:docMk/>
            <pc:sldMk cId="408132883" sldId="303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5:07.825" v="6629" actId="478"/>
          <ac:picMkLst>
            <pc:docMk/>
            <pc:sldMk cId="408132883" sldId="303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5:08.638" v="6630" actId="478"/>
          <ac:picMkLst>
            <pc:docMk/>
            <pc:sldMk cId="408132883" sldId="303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5:28.438" v="6640" actId="14100"/>
          <ac:picMkLst>
            <pc:docMk/>
            <pc:sldMk cId="408132883" sldId="303"/>
            <ac:picMk id="8" creationId="{85C93262-7285-BF47-F789-FB083BC1997D}"/>
          </ac:picMkLst>
        </pc:picChg>
        <pc:picChg chg="del">
          <ac:chgData name="세준 김" userId="714b7328e3c4408d" providerId="LiveId" clId="{AD1B4B7E-E393-4C3C-AB77-5F8260BDB94A}" dt="2026-01-02T05:05:31.528" v="6641" actId="478"/>
          <ac:picMkLst>
            <pc:docMk/>
            <pc:sldMk cId="408132883" sldId="303"/>
            <ac:picMk id="9" creationId="{603B3566-DB9E-C63F-9B1D-8AA85B339D07}"/>
          </ac:picMkLst>
        </pc:picChg>
        <pc:picChg chg="add mod">
          <ac:chgData name="세준 김" userId="714b7328e3c4408d" providerId="LiveId" clId="{AD1B4B7E-E393-4C3C-AB77-5F8260BDB94A}" dt="2026-01-02T05:05:57.681" v="6647" actId="14100"/>
          <ac:picMkLst>
            <pc:docMk/>
            <pc:sldMk cId="408132883" sldId="303"/>
            <ac:picMk id="11" creationId="{D77BA0CA-DED8-90AA-04C1-ADB02532D55A}"/>
          </ac:picMkLst>
        </pc:picChg>
      </pc:sldChg>
      <pc:sldChg chg="addSp delSp modSp add mod">
        <pc:chgData name="세준 김" userId="714b7328e3c4408d" providerId="LiveId" clId="{AD1B4B7E-E393-4C3C-AB77-5F8260BDB94A}" dt="2026-01-02T05:08:46.366" v="6680" actId="20577"/>
        <pc:sldMkLst>
          <pc:docMk/>
          <pc:sldMk cId="3692618575" sldId="304"/>
        </pc:sldMkLst>
        <pc:spChg chg="mod">
          <ac:chgData name="세준 김" userId="714b7328e3c4408d" providerId="LiveId" clId="{AD1B4B7E-E393-4C3C-AB77-5F8260BDB94A}" dt="2026-01-02T05:08:46.366" v="6680" actId="20577"/>
          <ac:spMkLst>
            <pc:docMk/>
            <pc:sldMk cId="3692618575" sldId="304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7:10.914" v="6658" actId="14100"/>
          <ac:picMkLst>
            <pc:docMk/>
            <pc:sldMk cId="3692618575" sldId="304"/>
            <ac:picMk id="3" creationId="{01BA49DC-4977-26F0-9D31-2EF514DFDDAA}"/>
          </ac:picMkLst>
        </pc:picChg>
        <pc:picChg chg="del">
          <ac:chgData name="세준 김" userId="714b7328e3c4408d" providerId="LiveId" clId="{AD1B4B7E-E393-4C3C-AB77-5F8260BDB94A}" dt="2026-01-02T05:06:58.867" v="6651" actId="478"/>
          <ac:picMkLst>
            <pc:docMk/>
            <pc:sldMk cId="3692618575" sldId="304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7:28.881" v="6659" actId="478"/>
          <ac:picMkLst>
            <pc:docMk/>
            <pc:sldMk cId="3692618575" sldId="304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7:29.605" v="6661" actId="478"/>
          <ac:picMkLst>
            <pc:docMk/>
            <pc:sldMk cId="3692618575" sldId="304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8:07.956" v="6669" actId="14100"/>
          <ac:picMkLst>
            <pc:docMk/>
            <pc:sldMk cId="3692618575" sldId="304"/>
            <ac:picMk id="8" creationId="{98B8B2E3-7928-EFDA-2EC1-CF5BBDF2163F}"/>
          </ac:picMkLst>
        </pc:picChg>
        <pc:picChg chg="del">
          <ac:chgData name="세준 김" userId="714b7328e3c4408d" providerId="LiveId" clId="{AD1B4B7E-E393-4C3C-AB77-5F8260BDB94A}" dt="2026-01-02T05:07:29.257" v="6660" actId="478"/>
          <ac:picMkLst>
            <pc:docMk/>
            <pc:sldMk cId="3692618575" sldId="304"/>
            <ac:picMk id="9" creationId="{603B3566-DB9E-C63F-9B1D-8AA85B339D07}"/>
          </ac:picMkLst>
        </pc:picChg>
      </pc:sldChg>
      <pc:sldChg chg="addSp delSp modSp add del mod">
        <pc:chgData name="세준 김" userId="714b7328e3c4408d" providerId="LiveId" clId="{AD1B4B7E-E393-4C3C-AB77-5F8260BDB94A}" dt="2026-01-02T05:13:11.529" v="6790" actId="47"/>
        <pc:sldMkLst>
          <pc:docMk/>
          <pc:sldMk cId="3957693922" sldId="305"/>
        </pc:sldMkLst>
        <pc:spChg chg="mod">
          <ac:chgData name="세준 김" userId="714b7328e3c4408d" providerId="LiveId" clId="{AD1B4B7E-E393-4C3C-AB77-5F8260BDB94A}" dt="2026-01-02T05:09:29.154" v="6728" actId="20577"/>
          <ac:spMkLst>
            <pc:docMk/>
            <pc:sldMk cId="3957693922" sldId="305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09:32.522" v="6729" actId="478"/>
          <ac:picMkLst>
            <pc:docMk/>
            <pc:sldMk cId="3957693922" sldId="305"/>
            <ac:picMk id="3" creationId="{01BA49DC-4977-26F0-9D31-2EF514DFDDAA}"/>
          </ac:picMkLst>
        </pc:picChg>
        <pc:picChg chg="add mod">
          <ac:chgData name="세준 김" userId="714b7328e3c4408d" providerId="LiveId" clId="{AD1B4B7E-E393-4C3C-AB77-5F8260BDB94A}" dt="2026-01-02T05:11:15.577" v="6735" actId="14100"/>
          <ac:picMkLst>
            <pc:docMk/>
            <pc:sldMk cId="3957693922" sldId="305"/>
            <ac:picMk id="4" creationId="{F089743E-D431-0C97-8FB9-95402181D30C}"/>
          </ac:picMkLst>
        </pc:picChg>
        <pc:picChg chg="del">
          <ac:chgData name="세준 김" userId="714b7328e3c4408d" providerId="LiveId" clId="{AD1B4B7E-E393-4C3C-AB77-5F8260BDB94A}" dt="2026-01-02T05:09:32.812" v="6730" actId="478"/>
          <ac:picMkLst>
            <pc:docMk/>
            <pc:sldMk cId="3957693922" sldId="305"/>
            <ac:picMk id="8" creationId="{98B8B2E3-7928-EFDA-2EC1-CF5BBDF2163F}"/>
          </ac:picMkLst>
        </pc:picChg>
      </pc:sldChg>
      <pc:sldChg chg="addSp delSp modSp add mod">
        <pc:chgData name="세준 김" userId="714b7328e3c4408d" providerId="LiveId" clId="{AD1B4B7E-E393-4C3C-AB77-5F8260BDB94A}" dt="2026-01-02T06:14:50.311" v="7994" actId="113"/>
        <pc:sldMkLst>
          <pc:docMk/>
          <pc:sldMk cId="2778155128" sldId="306"/>
        </pc:sldMkLst>
        <pc:spChg chg="add del mod">
          <ac:chgData name="세준 김" userId="714b7328e3c4408d" providerId="LiveId" clId="{AD1B4B7E-E393-4C3C-AB77-5F8260BDB94A}" dt="2026-01-02T05:29:44.893" v="7135" actId="478"/>
          <ac:spMkLst>
            <pc:docMk/>
            <pc:sldMk cId="2778155128" sldId="306"/>
            <ac:spMk id="10" creationId="{BF000522-8D64-58C8-E8CB-219F54D6582C}"/>
          </ac:spMkLst>
        </pc:spChg>
        <pc:spChg chg="add del mod">
          <ac:chgData name="세준 김" userId="714b7328e3c4408d" providerId="LiveId" clId="{AD1B4B7E-E393-4C3C-AB77-5F8260BDB94A}" dt="2026-01-02T05:29:46.206" v="7136" actId="478"/>
          <ac:spMkLst>
            <pc:docMk/>
            <pc:sldMk cId="2778155128" sldId="306"/>
            <ac:spMk id="11" creationId="{042EF687-1B7C-B04B-46C6-08AFB7CD2B04}"/>
          </ac:spMkLst>
        </pc:spChg>
        <pc:spChg chg="add del mod">
          <ac:chgData name="세준 김" userId="714b7328e3c4408d" providerId="LiveId" clId="{AD1B4B7E-E393-4C3C-AB77-5F8260BDB94A}" dt="2026-01-02T05:28:51.988" v="7132" actId="478"/>
          <ac:spMkLst>
            <pc:docMk/>
            <pc:sldMk cId="2778155128" sldId="306"/>
            <ac:spMk id="12" creationId="{54C2959D-0F02-8674-20E4-B9658ACF9504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3" creationId="{8B3C172E-25E9-7721-58F3-A518FCC1F03B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4" creationId="{6500C579-AC16-EEC8-09F7-3CE811E88F8F}"/>
          </ac:spMkLst>
        </pc:spChg>
        <pc:spChg chg="add mod">
          <ac:chgData name="세준 김" userId="714b7328e3c4408d" providerId="LiveId" clId="{AD1B4B7E-E393-4C3C-AB77-5F8260BDB94A}" dt="2026-01-02T06:14:47.486" v="7993" actId="113"/>
          <ac:spMkLst>
            <pc:docMk/>
            <pc:sldMk cId="2778155128" sldId="306"/>
            <ac:spMk id="15" creationId="{5932AA63-880D-F869-19FF-58ACC757300A}"/>
          </ac:spMkLst>
        </pc:spChg>
        <pc:spChg chg="add mod">
          <ac:chgData name="세준 김" userId="714b7328e3c4408d" providerId="LiveId" clId="{AD1B4B7E-E393-4C3C-AB77-5F8260BDB94A}" dt="2026-01-02T05:32:15.071" v="7194" actId="14100"/>
          <ac:spMkLst>
            <pc:docMk/>
            <pc:sldMk cId="2778155128" sldId="306"/>
            <ac:spMk id="16" creationId="{8F6AB85C-4589-DBE6-59DD-750BD4828C83}"/>
          </ac:spMkLst>
        </pc:spChg>
        <pc:spChg chg="add mod">
          <ac:chgData name="세준 김" userId="714b7328e3c4408d" providerId="LiveId" clId="{AD1B4B7E-E393-4C3C-AB77-5F8260BDB94A}" dt="2026-01-02T05:32:23.263" v="7215"/>
          <ac:spMkLst>
            <pc:docMk/>
            <pc:sldMk cId="2778155128" sldId="306"/>
            <ac:spMk id="17" creationId="{552AFDCF-B8FA-C2D7-75ED-97ADDB07A7D1}"/>
          </ac:spMkLst>
        </pc:spChg>
        <pc:spChg chg="add mod">
          <ac:chgData name="세준 김" userId="714b7328e3c4408d" providerId="LiveId" clId="{AD1B4B7E-E393-4C3C-AB77-5F8260BDB94A}" dt="2026-01-02T06:14:50.311" v="7994" actId="113"/>
          <ac:spMkLst>
            <pc:docMk/>
            <pc:sldMk cId="2778155128" sldId="306"/>
            <ac:spMk id="18" creationId="{AB264122-3144-B013-98EC-4589370E7106}"/>
          </ac:spMkLst>
        </pc:spChg>
        <pc:spChg chg="add mod">
          <ac:chgData name="세준 김" userId="714b7328e3c4408d" providerId="LiveId" clId="{AD1B4B7E-E393-4C3C-AB77-5F8260BDB94A}" dt="2026-01-02T05:35:47.412" v="7282" actId="1076"/>
          <ac:spMkLst>
            <pc:docMk/>
            <pc:sldMk cId="2778155128" sldId="306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7.089" v="7961" actId="20577"/>
          <ac:spMkLst>
            <pc:docMk/>
            <pc:sldMk cId="2778155128" sldId="306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11:34.194" v="6744" actId="478"/>
          <ac:picMkLst>
            <pc:docMk/>
            <pc:sldMk cId="2778155128" sldId="306"/>
            <ac:picMk id="3" creationId="{01BA49DC-4977-26F0-9D31-2EF514DFDDAA}"/>
          </ac:picMkLst>
        </pc:picChg>
        <pc:picChg chg="add del mod">
          <ac:chgData name="세준 김" userId="714b7328e3c4408d" providerId="LiveId" clId="{AD1B4B7E-E393-4C3C-AB77-5F8260BDB94A}" dt="2026-01-02T05:26:15.739" v="6838" actId="478"/>
          <ac:picMkLst>
            <pc:docMk/>
            <pc:sldMk cId="2778155128" sldId="306"/>
            <ac:picMk id="4" creationId="{8C1D9601-1DC0-6ADE-E68C-B7BFF58ABA77}"/>
          </ac:picMkLst>
        </pc:picChg>
        <pc:picChg chg="add del mod">
          <ac:chgData name="세준 김" userId="714b7328e3c4408d" providerId="LiveId" clId="{AD1B4B7E-E393-4C3C-AB77-5F8260BDB94A}" dt="2026-01-02T05:29:43.833" v="7133" actId="478"/>
          <ac:picMkLst>
            <pc:docMk/>
            <pc:sldMk cId="2778155128" sldId="306"/>
            <ac:picMk id="6" creationId="{1AC30A87-F860-9D68-846E-F4E62E20E7AD}"/>
          </ac:picMkLst>
        </pc:picChg>
        <pc:picChg chg="del">
          <ac:chgData name="세준 김" userId="714b7328e3c4408d" providerId="LiveId" clId="{AD1B4B7E-E393-4C3C-AB77-5F8260BDB94A}" dt="2026-01-02T05:11:52.703" v="6781" actId="478"/>
          <ac:picMkLst>
            <pc:docMk/>
            <pc:sldMk cId="2778155128" sldId="306"/>
            <ac:picMk id="8" creationId="{98B8B2E3-7928-EFDA-2EC1-CF5BBDF2163F}"/>
          </ac:picMkLst>
        </pc:picChg>
        <pc:picChg chg="add del mod">
          <ac:chgData name="세준 김" userId="714b7328e3c4408d" providerId="LiveId" clId="{AD1B4B7E-E393-4C3C-AB77-5F8260BDB94A}" dt="2026-01-02T05:29:44.261" v="7134" actId="478"/>
          <ac:picMkLst>
            <pc:docMk/>
            <pc:sldMk cId="2778155128" sldId="306"/>
            <ac:picMk id="9" creationId="{FBCE5A4E-19D9-4EFA-B206-DEEE5883CD95}"/>
          </ac:picMkLst>
        </pc:picChg>
      </pc:sldChg>
      <pc:sldChg chg="addSp delSp modSp add mod">
        <pc:chgData name="세준 김" userId="714b7328e3c4408d" providerId="LiveId" clId="{AD1B4B7E-E393-4C3C-AB77-5F8260BDB94A}" dt="2026-01-02T06:14:32.178" v="7989" actId="113"/>
        <pc:sldMkLst>
          <pc:docMk/>
          <pc:sldMk cId="4118413704" sldId="307"/>
        </pc:sldMkLst>
        <pc:spChg chg="add mod">
          <ac:chgData name="세준 김" userId="714b7328e3c4408d" providerId="LiveId" clId="{AD1B4B7E-E393-4C3C-AB77-5F8260BDB94A}" dt="2026-01-02T05:56:03.543" v="7872" actId="14100"/>
          <ac:spMkLst>
            <pc:docMk/>
            <pc:sldMk cId="4118413704" sldId="307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1.126" v="7963" actId="20577"/>
          <ac:spMkLst>
            <pc:docMk/>
            <pc:sldMk cId="4118413704" sldId="307"/>
            <ac:spMk id="24" creationId="{3A927133-D4E8-F0AE-6BC6-3A04C6E11D61}"/>
          </ac:spMkLst>
        </pc:spChg>
        <pc:spChg chg="add del mod">
          <ac:chgData name="세준 김" userId="714b7328e3c4408d" providerId="LiveId" clId="{AD1B4B7E-E393-4C3C-AB77-5F8260BDB94A}" dt="2026-01-02T05:54:16.656" v="7686" actId="478"/>
          <ac:spMkLst>
            <pc:docMk/>
            <pc:sldMk cId="4118413704" sldId="307"/>
            <ac:spMk id="25" creationId="{ED86C870-E3A1-4AA6-B85E-47A97218310A}"/>
          </ac:spMkLst>
        </pc:spChg>
        <pc:spChg chg="add mod">
          <ac:chgData name="세준 김" userId="714b7328e3c4408d" providerId="LiveId" clId="{AD1B4B7E-E393-4C3C-AB77-5F8260BDB94A}" dt="2026-01-02T06:14:32.178" v="7989" actId="113"/>
          <ac:spMkLst>
            <pc:docMk/>
            <pc:sldMk cId="4118413704" sldId="307"/>
            <ac:spMk id="26" creationId="{8DD80243-D06D-E5D3-E793-B21600E3C8A1}"/>
          </ac:spMkLst>
        </pc:spChg>
        <pc:spChg chg="add del mod">
          <ac:chgData name="세준 김" userId="714b7328e3c4408d" providerId="LiveId" clId="{AD1B4B7E-E393-4C3C-AB77-5F8260BDB94A}" dt="2026-01-02T05:54:15.558" v="7685" actId="478"/>
          <ac:spMkLst>
            <pc:docMk/>
            <pc:sldMk cId="4118413704" sldId="307"/>
            <ac:spMk id="27" creationId="{EDF83D81-628C-C1AA-BB07-AA4D1AD6F3C8}"/>
          </ac:spMkLst>
        </pc:spChg>
        <pc:spChg chg="add mod">
          <ac:chgData name="세준 김" userId="714b7328e3c4408d" providerId="LiveId" clId="{AD1B4B7E-E393-4C3C-AB77-5F8260BDB94A}" dt="2026-01-02T06:00:18.796" v="7908" actId="14100"/>
          <ac:spMkLst>
            <pc:docMk/>
            <pc:sldMk cId="4118413704" sldId="307"/>
            <ac:spMk id="28" creationId="{B970F988-657B-1A8D-9163-EFB54983C892}"/>
          </ac:spMkLst>
        </pc:spChg>
        <pc:spChg chg="add mod">
          <ac:chgData name="세준 김" userId="714b7328e3c4408d" providerId="LiveId" clId="{AD1B4B7E-E393-4C3C-AB77-5F8260BDB94A}" dt="2026-01-02T06:14:26.323" v="7988" actId="113"/>
          <ac:spMkLst>
            <pc:docMk/>
            <pc:sldMk cId="4118413704" sldId="307"/>
            <ac:spMk id="29" creationId="{CF724D9C-6920-B0B1-A134-4BDD4BAF93BB}"/>
          </ac:spMkLst>
        </pc:spChg>
        <pc:picChg chg="add del mod">
          <ac:chgData name="세준 김" userId="714b7328e3c4408d" providerId="LiveId" clId="{AD1B4B7E-E393-4C3C-AB77-5F8260BDB94A}" dt="2026-01-02T05:17:43.212" v="6828" actId="478"/>
          <ac:picMkLst>
            <pc:docMk/>
            <pc:sldMk cId="4118413704" sldId="307"/>
            <ac:picMk id="3" creationId="{5DA58DAD-DC39-BD55-3FDF-9DE12C67A691}"/>
          </ac:picMkLst>
        </pc:picChg>
        <pc:picChg chg="del">
          <ac:chgData name="세준 김" userId="714b7328e3c4408d" providerId="LiveId" clId="{AD1B4B7E-E393-4C3C-AB77-5F8260BDB94A}" dt="2026-01-02T05:14:32.591" v="6799" actId="478"/>
          <ac:picMkLst>
            <pc:docMk/>
            <pc:sldMk cId="4118413704" sldId="307"/>
            <ac:picMk id="4" creationId="{8C1D9601-1DC0-6ADE-E68C-B7BFF58ABA77}"/>
          </ac:picMkLst>
        </pc:picChg>
        <pc:picChg chg="del">
          <ac:chgData name="세준 김" userId="714b7328e3c4408d" providerId="LiveId" clId="{AD1B4B7E-E393-4C3C-AB77-5F8260BDB94A}" dt="2026-01-02T05:14:37.402" v="6801" actId="478"/>
          <ac:picMkLst>
            <pc:docMk/>
            <pc:sldMk cId="4118413704" sldId="307"/>
            <ac:picMk id="6" creationId="{1AC30A87-F860-9D68-846E-F4E62E20E7AD}"/>
          </ac:picMkLst>
        </pc:picChg>
        <pc:picChg chg="add del mod">
          <ac:chgData name="세준 김" userId="714b7328e3c4408d" providerId="LiveId" clId="{AD1B4B7E-E393-4C3C-AB77-5F8260BDB94A}" dt="2026-01-02T05:16:42.767" v="6810" actId="478"/>
          <ac:picMkLst>
            <pc:docMk/>
            <pc:sldMk cId="4118413704" sldId="307"/>
            <ac:picMk id="7" creationId="{2F7B9440-73E4-7A16-E5A9-F19743805F62}"/>
          </ac:picMkLst>
        </pc:picChg>
        <pc:picChg chg="del">
          <ac:chgData name="세준 김" userId="714b7328e3c4408d" providerId="LiveId" clId="{AD1B4B7E-E393-4C3C-AB77-5F8260BDB94A}" dt="2026-01-02T05:14:37.747" v="6802" actId="478"/>
          <ac:picMkLst>
            <pc:docMk/>
            <pc:sldMk cId="4118413704" sldId="307"/>
            <ac:picMk id="9" creationId="{FBCE5A4E-19D9-4EFA-B206-DEEE5883CD95}"/>
          </ac:picMkLst>
        </pc:picChg>
        <pc:picChg chg="add del mod">
          <ac:chgData name="세준 김" userId="714b7328e3c4408d" providerId="LiveId" clId="{AD1B4B7E-E393-4C3C-AB77-5F8260BDB94A}" dt="2026-01-02T05:16:59.466" v="6815" actId="478"/>
          <ac:picMkLst>
            <pc:docMk/>
            <pc:sldMk cId="4118413704" sldId="307"/>
            <ac:picMk id="10" creationId="{D450E1C4-AD2E-005B-D2E9-9847A18B6BCA}"/>
          </ac:picMkLst>
        </pc:picChg>
        <pc:picChg chg="add del mod">
          <ac:chgData name="세준 김" userId="714b7328e3c4408d" providerId="LiveId" clId="{AD1B4B7E-E393-4C3C-AB77-5F8260BDB94A}" dt="2026-01-02T05:51:01.206" v="7662" actId="478"/>
          <ac:picMkLst>
            <pc:docMk/>
            <pc:sldMk cId="4118413704" sldId="307"/>
            <ac:picMk id="12" creationId="{0D48C464-709F-3455-B7B0-DCCF35F2C9C1}"/>
          </ac:picMkLst>
        </pc:picChg>
        <pc:picChg chg="add del mod">
          <ac:chgData name="세준 김" userId="714b7328e3c4408d" providerId="LiveId" clId="{AD1B4B7E-E393-4C3C-AB77-5F8260BDB94A}" dt="2026-01-02T05:51:00.340" v="7660" actId="478"/>
          <ac:picMkLst>
            <pc:docMk/>
            <pc:sldMk cId="4118413704" sldId="307"/>
            <ac:picMk id="14" creationId="{952C8005-407E-956D-954C-49FAF03A676E}"/>
          </ac:picMkLst>
        </pc:picChg>
        <pc:picChg chg="add del mod">
          <ac:chgData name="세준 김" userId="714b7328e3c4408d" providerId="LiveId" clId="{AD1B4B7E-E393-4C3C-AB77-5F8260BDB94A}" dt="2026-01-02T05:51:00.608" v="7661" actId="478"/>
          <ac:picMkLst>
            <pc:docMk/>
            <pc:sldMk cId="4118413704" sldId="307"/>
            <ac:picMk id="16" creationId="{4FAB588A-D52D-43CB-B940-7F44F6CD9372}"/>
          </ac:picMkLst>
        </pc:picChg>
        <pc:picChg chg="add del mod">
          <ac:chgData name="세준 김" userId="714b7328e3c4408d" providerId="LiveId" clId="{AD1B4B7E-E393-4C3C-AB77-5F8260BDB94A}" dt="2026-01-02T05:53:49.565" v="7678" actId="478"/>
          <ac:picMkLst>
            <pc:docMk/>
            <pc:sldMk cId="4118413704" sldId="307"/>
            <ac:picMk id="18" creationId="{E6597C14-5BCC-B63E-3D61-0DF8EF4E1310}"/>
          </ac:picMkLst>
        </pc:picChg>
        <pc:picChg chg="add mod">
          <ac:chgData name="세준 김" userId="714b7328e3c4408d" providerId="LiveId" clId="{AD1B4B7E-E393-4C3C-AB77-5F8260BDB94A}" dt="2026-01-02T05:51:59.920" v="7670" actId="14100"/>
          <ac:picMkLst>
            <pc:docMk/>
            <pc:sldMk cId="4118413704" sldId="307"/>
            <ac:picMk id="19" creationId="{5DD61607-F29D-0E0E-284D-9B61DE150931}"/>
          </ac:picMkLst>
        </pc:picChg>
        <pc:picChg chg="add del mod">
          <ac:chgData name="세준 김" userId="714b7328e3c4408d" providerId="LiveId" clId="{AD1B4B7E-E393-4C3C-AB77-5F8260BDB94A}" dt="2026-01-02T05:58:10.448" v="7873" actId="478"/>
          <ac:picMkLst>
            <pc:docMk/>
            <pc:sldMk cId="4118413704" sldId="307"/>
            <ac:picMk id="21" creationId="{50977E29-188E-7821-B798-EB77999AA0E3}"/>
          </ac:picMkLst>
        </pc:picChg>
        <pc:picChg chg="add mod">
          <ac:chgData name="세준 김" userId="714b7328e3c4408d" providerId="LiveId" clId="{AD1B4B7E-E393-4C3C-AB77-5F8260BDB94A}" dt="2026-01-02T05:54:00.827" v="7682" actId="14100"/>
          <ac:picMkLst>
            <pc:docMk/>
            <pc:sldMk cId="4118413704" sldId="307"/>
            <ac:picMk id="22" creationId="{B9CA0373-1735-2451-71B7-5C85D2273A7D}"/>
          </ac:picMkLst>
        </pc:picChg>
      </pc:sldChg>
      <pc:sldChg chg="addSp modSp add mod">
        <pc:chgData name="세준 김" userId="714b7328e3c4408d" providerId="LiveId" clId="{AD1B4B7E-E393-4C3C-AB77-5F8260BDB94A}" dt="2026-01-02T06:14:43.345" v="7992" actId="113"/>
        <pc:sldMkLst>
          <pc:docMk/>
          <pc:sldMk cId="1814970113" sldId="308"/>
        </pc:sldMkLst>
        <pc:spChg chg="add 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2" creationId="{DA098704-14EC-52A2-F093-96F982422A9A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3" creationId="{8B3C172E-25E9-7721-58F3-A518FCC1F03B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4" creationId="{6500C579-AC16-EEC8-09F7-3CE811E88F8F}"/>
          </ac:spMkLst>
        </pc:spChg>
        <pc:spChg chg="mod">
          <ac:chgData name="세준 김" userId="714b7328e3c4408d" providerId="LiveId" clId="{AD1B4B7E-E393-4C3C-AB77-5F8260BDB94A}" dt="2026-01-02T06:14:35.017" v="7990" actId="113"/>
          <ac:spMkLst>
            <pc:docMk/>
            <pc:sldMk cId="1814970113" sldId="308"/>
            <ac:spMk id="15" creationId="{5932AA63-880D-F869-19FF-58ACC757300A}"/>
          </ac:spMkLst>
        </pc:spChg>
        <pc:spChg chg="mod">
          <ac:chgData name="세준 김" userId="714b7328e3c4408d" providerId="LiveId" clId="{AD1B4B7E-E393-4C3C-AB77-5F8260BDB94A}" dt="2026-01-02T05:43:46.734" v="7658" actId="14100"/>
          <ac:spMkLst>
            <pc:docMk/>
            <pc:sldMk cId="1814970113" sldId="308"/>
            <ac:spMk id="16" creationId="{8F6AB85C-4589-DBE6-59DD-750BD4828C83}"/>
          </ac:spMkLst>
        </pc:spChg>
        <pc:spChg chg="mod">
          <ac:chgData name="세준 김" userId="714b7328e3c4408d" providerId="LiveId" clId="{AD1B4B7E-E393-4C3C-AB77-5F8260BDB94A}" dt="2026-01-02T05:41:42.542" v="7381"/>
          <ac:spMkLst>
            <pc:docMk/>
            <pc:sldMk cId="1814970113" sldId="308"/>
            <ac:spMk id="17" creationId="{552AFDCF-B8FA-C2D7-75ED-97ADDB07A7D1}"/>
          </ac:spMkLst>
        </pc:spChg>
        <pc:spChg chg="mod">
          <ac:chgData name="세준 김" userId="714b7328e3c4408d" providerId="LiveId" clId="{AD1B4B7E-E393-4C3C-AB77-5F8260BDB94A}" dt="2026-01-02T06:14:40.634" v="7991" actId="113"/>
          <ac:spMkLst>
            <pc:docMk/>
            <pc:sldMk cId="1814970113" sldId="308"/>
            <ac:spMk id="18" creationId="{AB264122-3144-B013-98EC-4589370E7106}"/>
          </ac:spMkLst>
        </pc:spChg>
        <pc:spChg chg="mod">
          <ac:chgData name="세준 김" userId="714b7328e3c4408d" providerId="LiveId" clId="{AD1B4B7E-E393-4C3C-AB77-5F8260BDB94A}" dt="2026-01-02T06:14:43.345" v="7992" actId="113"/>
          <ac:spMkLst>
            <pc:docMk/>
            <pc:sldMk cId="1814970113" sldId="308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9.288" v="7962" actId="20577"/>
          <ac:spMkLst>
            <pc:docMk/>
            <pc:sldMk cId="1814970113" sldId="308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6:14:18.026" v="7987" actId="207"/>
        <pc:sldMkLst>
          <pc:docMk/>
          <pc:sldMk cId="3662921451" sldId="309"/>
        </pc:sldMkLst>
        <pc:spChg chg="add mod">
          <ac:chgData name="세준 김" userId="714b7328e3c4408d" providerId="LiveId" clId="{AD1B4B7E-E393-4C3C-AB77-5F8260BDB94A}" dt="2026-01-02T06:12:31.370" v="7942" actId="14100"/>
          <ac:spMkLst>
            <pc:docMk/>
            <pc:sldMk cId="3662921451" sldId="309"/>
            <ac:spMk id="2" creationId="{9B8BAC6B-B2F1-9B4B-0321-AECE9CF347C0}"/>
          </ac:spMkLst>
        </pc:spChg>
        <pc:spChg chg="add mod">
          <ac:chgData name="세준 김" userId="714b7328e3c4408d" providerId="LiveId" clId="{AD1B4B7E-E393-4C3C-AB77-5F8260BDB94A}" dt="2026-01-02T06:12:22.732" v="7941" actId="1076"/>
          <ac:spMkLst>
            <pc:docMk/>
            <pc:sldMk cId="3662921451" sldId="309"/>
            <ac:spMk id="3" creationId="{A5F9903C-ACC0-7C24-FB21-4770E42AA7B9}"/>
          </ac:spMkLst>
        </pc:spChg>
        <pc:spChg chg="add mod">
          <ac:chgData name="세준 김" userId="714b7328e3c4408d" providerId="LiveId" clId="{AD1B4B7E-E393-4C3C-AB77-5F8260BDB94A}" dt="2026-01-02T06:12:59.912" v="7960" actId="1076"/>
          <ac:spMkLst>
            <pc:docMk/>
            <pc:sldMk cId="3662921451" sldId="309"/>
            <ac:spMk id="4" creationId="{995E3CF9-C750-10B6-0A78-A9D1E56D5AF8}"/>
          </ac:spMkLst>
        </pc:spChg>
        <pc:spChg chg="add del mod">
          <ac:chgData name="세준 김" userId="714b7328e3c4408d" providerId="LiveId" clId="{AD1B4B7E-E393-4C3C-AB77-5F8260BDB94A}" dt="2026-01-02T06:13:25.431" v="7967" actId="478"/>
          <ac:spMkLst>
            <pc:docMk/>
            <pc:sldMk cId="3662921451" sldId="309"/>
            <ac:spMk id="5" creationId="{8DAF6315-59FC-DBD7-27EF-FBFCEAFF6905}"/>
          </ac:spMkLst>
        </pc:spChg>
        <pc:spChg chg="add mod">
          <ac:chgData name="세준 김" userId="714b7328e3c4408d" providerId="LiveId" clId="{AD1B4B7E-E393-4C3C-AB77-5F8260BDB94A}" dt="2026-01-02T06:13:31.987" v="7969" actId="1076"/>
          <ac:spMkLst>
            <pc:docMk/>
            <pc:sldMk cId="3662921451" sldId="309"/>
            <ac:spMk id="6" creationId="{E8F45430-6D8E-4D96-A2E2-94E94BEF0C03}"/>
          </ac:spMkLst>
        </pc:spChg>
        <pc:spChg chg="add mod">
          <ac:chgData name="세준 김" userId="714b7328e3c4408d" providerId="LiveId" clId="{AD1B4B7E-E393-4C3C-AB77-5F8260BDB94A}" dt="2026-01-02T06:14:18.026" v="7987" actId="207"/>
          <ac:spMkLst>
            <pc:docMk/>
            <pc:sldMk cId="3662921451" sldId="309"/>
            <ac:spMk id="7" creationId="{C27DF1D3-C736-1006-AA46-EF3DDDDCCD8B}"/>
          </ac:spMkLst>
        </pc:spChg>
        <pc:spChg chg="add mod">
          <ac:chgData name="세준 김" userId="714b7328e3c4408d" providerId="LiveId" clId="{AD1B4B7E-E393-4C3C-AB77-5F8260BDB94A}" dt="2026-01-02T06:13:34.722" v="7976" actId="20577"/>
          <ac:spMkLst>
            <pc:docMk/>
            <pc:sldMk cId="3662921451" sldId="309"/>
            <ac:spMk id="8" creationId="{E4181EA6-48BD-50A2-80A1-DB9DFC886631}"/>
          </ac:spMkLst>
        </pc:spChg>
        <pc:spChg chg="del">
          <ac:chgData name="세준 김" userId="714b7328e3c4408d" providerId="LiveId" clId="{AD1B4B7E-E393-4C3C-AB77-5F8260BDB94A}" dt="2026-01-02T06:05:36.804" v="7917" actId="478"/>
          <ac:spMkLst>
            <pc:docMk/>
            <pc:sldMk cId="3662921451" sldId="309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3.218" v="7964" actId="20577"/>
          <ac:spMkLst>
            <pc:docMk/>
            <pc:sldMk cId="3662921451" sldId="309"/>
            <ac:spMk id="24" creationId="{3A927133-D4E8-F0AE-6BC6-3A04C6E11D61}"/>
          </ac:spMkLst>
        </pc:spChg>
        <pc:spChg chg="del mod">
          <ac:chgData name="세준 김" userId="714b7328e3c4408d" providerId="LiveId" clId="{AD1B4B7E-E393-4C3C-AB77-5F8260BDB94A}" dt="2026-01-02T06:05:38.499" v="7920" actId="478"/>
          <ac:spMkLst>
            <pc:docMk/>
            <pc:sldMk cId="3662921451" sldId="309"/>
            <ac:spMk id="26" creationId="{8DD80243-D06D-E5D3-E793-B21600E3C8A1}"/>
          </ac:spMkLst>
        </pc:spChg>
        <pc:spChg chg="del">
          <ac:chgData name="세준 김" userId="714b7328e3c4408d" providerId="LiveId" clId="{AD1B4B7E-E393-4C3C-AB77-5F8260BDB94A}" dt="2026-01-02T06:05:39.957" v="7922" actId="478"/>
          <ac:spMkLst>
            <pc:docMk/>
            <pc:sldMk cId="3662921451" sldId="309"/>
            <ac:spMk id="28" creationId="{B970F988-657B-1A8D-9163-EFB54983C892}"/>
          </ac:spMkLst>
        </pc:spChg>
        <pc:spChg chg="del">
          <ac:chgData name="세준 김" userId="714b7328e3c4408d" providerId="LiveId" clId="{AD1B4B7E-E393-4C3C-AB77-5F8260BDB94A}" dt="2026-01-02T06:05:39.421" v="7921" actId="478"/>
          <ac:spMkLst>
            <pc:docMk/>
            <pc:sldMk cId="3662921451" sldId="309"/>
            <ac:spMk id="29" creationId="{CF724D9C-6920-B0B1-A134-4BDD4BAF93BB}"/>
          </ac:spMkLst>
        </pc:spChg>
        <pc:picChg chg="del">
          <ac:chgData name="세준 김" userId="714b7328e3c4408d" providerId="LiveId" clId="{AD1B4B7E-E393-4C3C-AB77-5F8260BDB94A}" dt="2026-01-02T06:05:37.290" v="7918" actId="478"/>
          <ac:picMkLst>
            <pc:docMk/>
            <pc:sldMk cId="3662921451" sldId="309"/>
            <ac:picMk id="19" creationId="{5DD61607-F29D-0E0E-284D-9B61DE150931}"/>
          </ac:picMkLst>
        </pc:picChg>
        <pc:picChg chg="del">
          <ac:chgData name="세준 김" userId="714b7328e3c4408d" providerId="LiveId" clId="{AD1B4B7E-E393-4C3C-AB77-5F8260BDB94A}" dt="2026-01-02T06:05:35.617" v="7916" actId="478"/>
          <ac:picMkLst>
            <pc:docMk/>
            <pc:sldMk cId="3662921451" sldId="309"/>
            <ac:picMk id="22" creationId="{B9CA0373-1735-2451-71B7-5C85D2273A7D}"/>
          </ac:picMkLst>
        </pc:picChg>
      </pc:sldChg>
      <pc:sldChg chg="delSp modSp add mod">
        <pc:chgData name="세준 김" userId="714b7328e3c4408d" providerId="LiveId" clId="{AD1B4B7E-E393-4C3C-AB77-5F8260BDB94A}" dt="2026-01-02T06:16:59.711" v="8022" actId="478"/>
        <pc:sldMkLst>
          <pc:docMk/>
          <pc:sldMk cId="1144725087" sldId="310"/>
        </pc:sldMkLst>
        <pc:spChg chg="del">
          <ac:chgData name="세준 김" userId="714b7328e3c4408d" providerId="LiveId" clId="{AD1B4B7E-E393-4C3C-AB77-5F8260BDB94A}" dt="2026-01-02T06:16:56.976" v="8018" actId="478"/>
          <ac:spMkLst>
            <pc:docMk/>
            <pc:sldMk cId="1144725087" sldId="310"/>
            <ac:spMk id="2" creationId="{9B8BAC6B-B2F1-9B4B-0321-AECE9CF347C0}"/>
          </ac:spMkLst>
        </pc:spChg>
        <pc:spChg chg="del">
          <ac:chgData name="세준 김" userId="714b7328e3c4408d" providerId="LiveId" clId="{AD1B4B7E-E393-4C3C-AB77-5F8260BDB94A}" dt="2026-01-02T06:16:56.353" v="8017" actId="478"/>
          <ac:spMkLst>
            <pc:docMk/>
            <pc:sldMk cId="1144725087" sldId="310"/>
            <ac:spMk id="3" creationId="{A5F9903C-ACC0-7C24-FB21-4770E42AA7B9}"/>
          </ac:spMkLst>
        </pc:spChg>
        <pc:spChg chg="del">
          <ac:chgData name="세준 김" userId="714b7328e3c4408d" providerId="LiveId" clId="{AD1B4B7E-E393-4C3C-AB77-5F8260BDB94A}" dt="2026-01-02T06:16:58.028" v="8019" actId="478"/>
          <ac:spMkLst>
            <pc:docMk/>
            <pc:sldMk cId="1144725087" sldId="310"/>
            <ac:spMk id="4" creationId="{995E3CF9-C750-10B6-0A78-A9D1E56D5AF8}"/>
          </ac:spMkLst>
        </pc:spChg>
        <pc:spChg chg="del">
          <ac:chgData name="세준 김" userId="714b7328e3c4408d" providerId="LiveId" clId="{AD1B4B7E-E393-4C3C-AB77-5F8260BDB94A}" dt="2026-01-02T06:16:59.711" v="8022" actId="478"/>
          <ac:spMkLst>
            <pc:docMk/>
            <pc:sldMk cId="1144725087" sldId="310"/>
            <ac:spMk id="6" creationId="{E8F45430-6D8E-4D96-A2E2-94E94BEF0C03}"/>
          </ac:spMkLst>
        </pc:spChg>
        <pc:spChg chg="del">
          <ac:chgData name="세준 김" userId="714b7328e3c4408d" providerId="LiveId" clId="{AD1B4B7E-E393-4C3C-AB77-5F8260BDB94A}" dt="2026-01-02T06:16:59.218" v="8021" actId="478"/>
          <ac:spMkLst>
            <pc:docMk/>
            <pc:sldMk cId="1144725087" sldId="310"/>
            <ac:spMk id="7" creationId="{C27DF1D3-C736-1006-AA46-EF3DDDDCCD8B}"/>
          </ac:spMkLst>
        </pc:spChg>
        <pc:spChg chg="del">
          <ac:chgData name="세준 김" userId="714b7328e3c4408d" providerId="LiveId" clId="{AD1B4B7E-E393-4C3C-AB77-5F8260BDB94A}" dt="2026-01-02T06:16:58.514" v="8020" actId="478"/>
          <ac:spMkLst>
            <pc:docMk/>
            <pc:sldMk cId="1144725087" sldId="310"/>
            <ac:spMk id="8" creationId="{E4181EA6-48BD-50A2-80A1-DB9DFC886631}"/>
          </ac:spMkLst>
        </pc:spChg>
        <pc:spChg chg="mod">
          <ac:chgData name="세준 김" userId="714b7328e3c4408d" providerId="LiveId" clId="{AD1B4B7E-E393-4C3C-AB77-5F8260BDB94A}" dt="2026-01-02T06:16:54.728" v="8016"/>
          <ac:spMkLst>
            <pc:docMk/>
            <pc:sldMk cId="1144725087" sldId="310"/>
            <ac:spMk id="24" creationId="{3A927133-D4E8-F0AE-6BC6-3A04C6E11D61}"/>
          </ac:spMkLst>
        </pc:spChg>
      </pc:sldChg>
      <pc:sldChg chg="addSp modSp add mod">
        <pc:chgData name="세준 김" userId="714b7328e3c4408d" providerId="LiveId" clId="{AD1B4B7E-E393-4C3C-AB77-5F8260BDB94A}" dt="2026-01-02T07:01:39.262" v="8243" actId="20577"/>
        <pc:sldMkLst>
          <pc:docMk/>
          <pc:sldMk cId="3063405124" sldId="311"/>
        </pc:sldMkLst>
        <pc:spChg chg="add mod">
          <ac:chgData name="세준 김" userId="714b7328e3c4408d" providerId="LiveId" clId="{AD1B4B7E-E393-4C3C-AB77-5F8260BDB94A}" dt="2026-01-02T07:01:20.565" v="8225" actId="14100"/>
          <ac:spMkLst>
            <pc:docMk/>
            <pc:sldMk cId="3063405124" sldId="311"/>
            <ac:spMk id="2" creationId="{A41F6A3F-B315-EA53-4154-C2947F5F1809}"/>
          </ac:spMkLst>
        </pc:spChg>
        <pc:spChg chg="add mod">
          <ac:chgData name="세준 김" userId="714b7328e3c4408d" providerId="LiveId" clId="{AD1B4B7E-E393-4C3C-AB77-5F8260BDB94A}" dt="2026-01-02T07:00:19.852" v="8186" actId="1076"/>
          <ac:spMkLst>
            <pc:docMk/>
            <pc:sldMk cId="3063405124" sldId="311"/>
            <ac:spMk id="3" creationId="{41737AFD-9B28-BEB8-E9DF-70C3910F989E}"/>
          </ac:spMkLst>
        </pc:spChg>
        <pc:spChg chg="add mod">
          <ac:chgData name="세준 김" userId="714b7328e3c4408d" providerId="LiveId" clId="{AD1B4B7E-E393-4C3C-AB77-5F8260BDB94A}" dt="2026-01-02T07:00:09.821" v="8184" actId="404"/>
          <ac:spMkLst>
            <pc:docMk/>
            <pc:sldMk cId="3063405124" sldId="311"/>
            <ac:spMk id="4" creationId="{7BD906B6-60DC-9521-9E51-30B9D2A74C5E}"/>
          </ac:spMkLst>
        </pc:spChg>
        <pc:spChg chg="add mod">
          <ac:chgData name="세준 김" userId="714b7328e3c4408d" providerId="LiveId" clId="{AD1B4B7E-E393-4C3C-AB77-5F8260BDB94A}" dt="2026-01-02T07:01:39.262" v="8243" actId="20577"/>
          <ac:spMkLst>
            <pc:docMk/>
            <pc:sldMk cId="3063405124" sldId="311"/>
            <ac:spMk id="5" creationId="{C58BCC81-4C86-6F01-1F23-801910DFA224}"/>
          </ac:spMkLst>
        </pc:spChg>
        <pc:spChg chg="add mod">
          <ac:chgData name="세준 김" userId="714b7328e3c4408d" providerId="LiveId" clId="{AD1B4B7E-E393-4C3C-AB77-5F8260BDB94A}" dt="2026-01-02T07:00:27.508" v="8188" actId="1076"/>
          <ac:spMkLst>
            <pc:docMk/>
            <pc:sldMk cId="3063405124" sldId="311"/>
            <ac:spMk id="6" creationId="{475767DE-177F-BBBC-7E72-368A5A449B48}"/>
          </ac:spMkLst>
        </pc:spChg>
        <pc:spChg chg="add mod">
          <ac:chgData name="세준 김" userId="714b7328e3c4408d" providerId="LiveId" clId="{AD1B4B7E-E393-4C3C-AB77-5F8260BDB94A}" dt="2026-01-02T07:00:45.063" v="8217"/>
          <ac:spMkLst>
            <pc:docMk/>
            <pc:sldMk cId="3063405124" sldId="311"/>
            <ac:spMk id="7" creationId="{D864B529-2E6D-8414-123C-2E8A47313F76}"/>
          </ac:spMkLst>
        </pc:spChg>
        <pc:spChg chg="add mod">
          <ac:chgData name="세준 김" userId="714b7328e3c4408d" providerId="LiveId" clId="{AD1B4B7E-E393-4C3C-AB77-5F8260BDB94A}" dt="2026-01-02T07:01:11.963" v="8224" actId="207"/>
          <ac:spMkLst>
            <pc:docMk/>
            <pc:sldMk cId="3063405124" sldId="311"/>
            <ac:spMk id="8" creationId="{13A956C7-1E55-200B-0134-91C7814CDAB2}"/>
          </ac:spMkLst>
        </pc:spChg>
        <pc:spChg chg="mod">
          <ac:chgData name="세준 김" userId="714b7328e3c4408d" providerId="LiveId" clId="{AD1B4B7E-E393-4C3C-AB77-5F8260BDB94A}" dt="2026-01-02T06:17:14.263" v="8050"/>
          <ac:spMkLst>
            <pc:docMk/>
            <pc:sldMk cId="3063405124" sldId="311"/>
            <ac:spMk id="24" creationId="{3A927133-D4E8-F0AE-6BC6-3A04C6E11D61}"/>
          </ac:spMkLst>
        </pc:spChg>
      </pc:sldChg>
      <pc:sldChg chg="modSp add del mod">
        <pc:chgData name="세준 김" userId="714b7328e3c4408d" providerId="LiveId" clId="{AD1B4B7E-E393-4C3C-AB77-5F8260BDB94A}" dt="2026-01-02T07:17:49.477" v="8245" actId="47"/>
        <pc:sldMkLst>
          <pc:docMk/>
          <pc:sldMk cId="1983006915" sldId="312"/>
        </pc:sldMkLst>
        <pc:spChg chg="mod">
          <ac:chgData name="세준 김" userId="714b7328e3c4408d" providerId="LiveId" clId="{AD1B4B7E-E393-4C3C-AB77-5F8260BDB94A}" dt="2026-01-02T06:17:25.780" v="8080"/>
          <ac:spMkLst>
            <pc:docMk/>
            <pc:sldMk cId="1983006915" sldId="312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7:32:47.104" v="9379" actId="113"/>
        <pc:sldMkLst>
          <pc:docMk/>
          <pc:sldMk cId="3386963516" sldId="313"/>
        </pc:sldMkLst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3" creationId="{41737AFD-9B28-BEB8-E9DF-70C3910F989E}"/>
          </ac:spMkLst>
        </pc:spChg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4" creationId="{7BD906B6-60DC-9521-9E51-30B9D2A74C5E}"/>
          </ac:spMkLst>
        </pc:spChg>
        <pc:spChg chg="del mod">
          <ac:chgData name="세준 김" userId="714b7328e3c4408d" providerId="LiveId" clId="{AD1B4B7E-E393-4C3C-AB77-5F8260BDB94A}" dt="2026-01-02T07:29:36.729" v="9294" actId="478"/>
          <ac:spMkLst>
            <pc:docMk/>
            <pc:sldMk cId="3386963516" sldId="313"/>
            <ac:spMk id="5" creationId="{C58BCC81-4C86-6F01-1F23-801910DFA224}"/>
          </ac:spMkLst>
        </pc:spChg>
        <pc:spChg chg="del mod">
          <ac:chgData name="세준 김" userId="714b7328e3c4408d" providerId="LiveId" clId="{AD1B4B7E-E393-4C3C-AB77-5F8260BDB94A}" dt="2026-01-02T07:29:37.647" v="9295" actId="478"/>
          <ac:spMkLst>
            <pc:docMk/>
            <pc:sldMk cId="3386963516" sldId="313"/>
            <ac:spMk id="6" creationId="{475767DE-177F-BBBC-7E72-368A5A449B48}"/>
          </ac:spMkLst>
        </pc:spChg>
        <pc:spChg chg="del">
          <ac:chgData name="세준 김" userId="714b7328e3c4408d" providerId="LiveId" clId="{AD1B4B7E-E393-4C3C-AB77-5F8260BDB94A}" dt="2026-01-02T07:29:40.391" v="9296" actId="478"/>
          <ac:spMkLst>
            <pc:docMk/>
            <pc:sldMk cId="3386963516" sldId="313"/>
            <ac:spMk id="7" creationId="{D864B529-2E6D-8414-123C-2E8A47313F76}"/>
          </ac:spMkLst>
        </pc:spChg>
        <pc:spChg chg="del">
          <ac:chgData name="세준 김" userId="714b7328e3c4408d" providerId="LiveId" clId="{AD1B4B7E-E393-4C3C-AB77-5F8260BDB94A}" dt="2026-01-02T07:29:42.191" v="9297" actId="478"/>
          <ac:spMkLst>
            <pc:docMk/>
            <pc:sldMk cId="3386963516" sldId="313"/>
            <ac:spMk id="8" creationId="{13A956C7-1E55-200B-0134-91C7814CDAB2}"/>
          </ac:spMkLst>
        </pc:spChg>
        <pc:spChg chg="add mod">
          <ac:chgData name="세준 김" userId="714b7328e3c4408d" providerId="LiveId" clId="{AD1B4B7E-E393-4C3C-AB77-5F8260BDB94A}" dt="2026-01-02T07:31:41.345" v="9372"/>
          <ac:spMkLst>
            <pc:docMk/>
            <pc:sldMk cId="3386963516" sldId="313"/>
            <ac:spMk id="9" creationId="{F53BFAF6-6A9B-3D2E-C328-FD44D9D03F7A}"/>
          </ac:spMkLst>
        </pc:spChg>
        <pc:spChg chg="add mod">
          <ac:chgData name="세준 김" userId="714b7328e3c4408d" providerId="LiveId" clId="{AD1B4B7E-E393-4C3C-AB77-5F8260BDB94A}" dt="2026-01-02T07:32:47.104" v="9379" actId="113"/>
          <ac:spMkLst>
            <pc:docMk/>
            <pc:sldMk cId="3386963516" sldId="313"/>
            <ac:spMk id="10" creationId="{1BFDF206-6359-474E-CD45-DA51D240E4BA}"/>
          </ac:spMkLst>
        </pc:spChg>
        <pc:spChg chg="mod">
          <ac:chgData name="세준 김" userId="714b7328e3c4408d" providerId="LiveId" clId="{AD1B4B7E-E393-4C3C-AB77-5F8260BDB94A}" dt="2026-01-02T07:17:57.799" v="8280"/>
          <ac:spMkLst>
            <pc:docMk/>
            <pc:sldMk cId="3386963516" sldId="313"/>
            <ac:spMk id="24" creationId="{3A927133-D4E8-F0AE-6BC6-3A04C6E11D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B07E-5358-E0F9-76C2-66282254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37E1-0902-93CA-7E64-04FE077B0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04E047-D7B3-9670-E967-00CFD6446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500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380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8BF9A-977B-19FC-4000-9C20B5AC6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AEABC8-4B27-ACF9-5308-31DDF7B6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408FAB-90A7-64B2-8BC3-9A60DA8EC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8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02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60264-5458-2267-FD4A-7054404E3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099544-36FD-D41D-80C0-1C1AA8B27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96C23A-3172-B757-9B3F-8B8AEB950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44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9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27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65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06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91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55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96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75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51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09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3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06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16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141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38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38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5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05D4C-6AE3-3DFB-A2E9-002382FA5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EEFC8-DFE0-7598-DB5A-A59CAA069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822D56-37A9-207C-2915-F87986675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방과 후</a:t>
            </a:r>
            <a:r>
              <a:rPr lang="en-US" altLang="ko-KR"/>
              <a:t>, </a:t>
            </a:r>
            <a:r>
              <a:rPr lang="ko-KR" altLang="en-US"/>
              <a:t>돌봄을 찾는 아이들은 늘어나고 있다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https://women.nongupin.co.kr/news/articleView.html?idxno=33213&amp;utm_source=chatgpt.com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https://www.hani.co.kr/arti/society/schooling/1082304.html?utm_source=chatgpt.com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0304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FCEF-AFA3-F5C5-5D63-54CE2DD2A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26721D-5C87-D9F2-C8EE-E4BB52E7E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0D9A5B-9C7B-E830-4C44-4809110A3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70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70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151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025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056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8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B93DA-3243-C348-0D35-4C020252C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8D1D30-AB84-8A30-4027-BC05F346D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DE5C08-6997-4187-3CD3-405EC6B6B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수요는 늘어나는데</a:t>
            </a:r>
            <a:r>
              <a:rPr lang="en-US" altLang="ko-KR"/>
              <a:t>, </a:t>
            </a:r>
            <a:r>
              <a:rPr lang="ko-KR" altLang="en-US"/>
              <a:t>지역별 지원은 제각각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https://www.agrinet.co.kr/news/articleView.html?idxno=148859&amp;utm_source=chatgpt.com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https://www.youtube.com/watch?v=536yW2UAwH0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https://www.youtube.com/watch?v=XkMWjIvJt7E</a:t>
            </a:r>
          </a:p>
        </p:txBody>
      </p:sp>
    </p:spTree>
    <p:extLst>
      <p:ext uri="{BB962C8B-B14F-4D97-AF65-F5344CB8AC3E}">
        <p14:creationId xmlns:p14="http://schemas.microsoft.com/office/powerpoint/2010/main" val="154585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B4B0-4C62-3037-FD85-D0B9AA5B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36AA23-6430-E24C-5945-B4B5C198B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114D63-272D-8FDD-62AE-A872A56F8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45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30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8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16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60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wnsdl123-bit/childcenter-prediction-o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pwnsdl123-bit/child_project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zBx8PQqxOeYAgGnsNaFRTk2noertKaA/view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E35A7-B4D0-C558-A181-3A623887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DD7E555-58DF-E509-36AA-6CEA5E15835D}"/>
              </a:ext>
            </a:extLst>
          </p:cNvPr>
          <p:cNvSpPr/>
          <p:nvPr/>
        </p:nvSpPr>
        <p:spPr>
          <a:xfrm>
            <a:off x="955145" y="1464282"/>
            <a:ext cx="7233708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Agentic AI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를 활용한 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+mj-ea"/>
              </a:rPr>
              <a:t>지역아동센터 수요 예측 서비스</a:t>
            </a:r>
            <a:endParaRPr lang="en-US" altLang="ko-KR" sz="2400" b="1">
              <a:solidFill>
                <a:schemeClr val="accent1">
                  <a:lumMod val="75000"/>
                </a:schemeClr>
              </a:solidFill>
              <a:latin typeface="+mj-ea"/>
            </a:endParaRPr>
          </a:p>
          <a:p>
            <a:pPr>
              <a:lnSpc>
                <a:spcPts val="3469"/>
              </a:lnSpc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5E6ACCF-DE5B-766C-5FC8-BB1B8BE83983}"/>
              </a:ext>
            </a:extLst>
          </p:cNvPr>
          <p:cNvSpPr/>
          <p:nvPr/>
        </p:nvSpPr>
        <p:spPr>
          <a:xfrm>
            <a:off x="4161224" y="3710910"/>
            <a:ext cx="750306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2000" b="1" dirty="0">
                <a:latin typeface="+mj-ea"/>
                <a:ea typeface="+mj-ea"/>
                <a:cs typeface="Host Grotesk Medium" pitchFamily="34" charset="-120"/>
              </a:rPr>
              <a:t>김세준</a:t>
            </a:r>
            <a:endParaRPr lang="en-US" sz="2000" b="1" dirty="0"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171A324-8939-D001-8CB0-0D9FB3D21ED8}"/>
              </a:ext>
            </a:extLst>
          </p:cNvPr>
          <p:cNvSpPr/>
          <p:nvPr/>
        </p:nvSpPr>
        <p:spPr>
          <a:xfrm>
            <a:off x="4196846" y="4039485"/>
            <a:ext cx="75030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400" dirty="0">
                <a:latin typeface="+mj-ea"/>
                <a:ea typeface="+mj-ea"/>
              </a:rPr>
              <a:t>26.01.05</a:t>
            </a:r>
            <a:endParaRPr lang="en-US" sz="1600" dirty="0">
              <a:latin typeface="+mj-ea"/>
              <a:ea typeface="+mj-ea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B0DEBBC3-4E49-9A0B-8C17-BF326958E1C5}"/>
              </a:ext>
            </a:extLst>
          </p:cNvPr>
          <p:cNvSpPr/>
          <p:nvPr/>
        </p:nvSpPr>
        <p:spPr>
          <a:xfrm>
            <a:off x="1711502" y="1907269"/>
            <a:ext cx="5720994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endParaRPr lang="en-US" sz="3200" b="1" dirty="0">
              <a:latin typeface="+mj-ea"/>
              <a:ea typeface="+mj-ea"/>
            </a:endParaRPr>
          </a:p>
        </p:txBody>
      </p:sp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8B7D6233-3CD8-3638-2D10-13B4BA10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2" y="4039485"/>
            <a:ext cx="381000" cy="428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2023B-9174-DBD1-38EB-119F71D1BE30}"/>
              </a:ext>
            </a:extLst>
          </p:cNvPr>
          <p:cNvSpPr txBox="1"/>
          <p:nvPr/>
        </p:nvSpPr>
        <p:spPr>
          <a:xfrm>
            <a:off x="539362" y="4195564"/>
            <a:ext cx="4482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https://github.com/tpwnsdl123-bit/child_project</a:t>
            </a:r>
            <a:endParaRPr lang="ko-KR" altLang="en-US" sz="105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22F49-C548-94ED-32E5-758DF1B820E0}"/>
              </a:ext>
            </a:extLst>
          </p:cNvPr>
          <p:cNvSpPr txBox="1"/>
          <p:nvPr/>
        </p:nvSpPr>
        <p:spPr>
          <a:xfrm>
            <a:off x="3334111" y="21655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프로젝트 수행 결과서</a:t>
            </a:r>
          </a:p>
        </p:txBody>
      </p:sp>
    </p:spTree>
    <p:extLst>
      <p:ext uri="{BB962C8B-B14F-4D97-AF65-F5344CB8AC3E}">
        <p14:creationId xmlns:p14="http://schemas.microsoft.com/office/powerpoint/2010/main" val="2909529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8734A8-5DD7-E086-C625-E31BC1D1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73" y="233551"/>
            <a:ext cx="578045" cy="508401"/>
          </a:xfrm>
          <a:prstGeom prst="rect">
            <a:avLst/>
          </a:prstGeom>
        </p:spPr>
      </p:pic>
      <p:pic>
        <p:nvPicPr>
          <p:cNvPr id="6" name="그림 5" descr="텍스트, 번호, 스크린샷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6EEEED-E733-C7AB-BB9B-4145B71B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83" y="907686"/>
            <a:ext cx="8115584" cy="38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89894-1B30-073A-419F-A4E8C1691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B598B02B-A3B9-A3FE-3AC6-899E172B81EC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92FEA2-65A1-0446-161E-1892B81D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73" y="233551"/>
            <a:ext cx="578045" cy="508401"/>
          </a:xfrm>
          <a:prstGeom prst="rect">
            <a:avLst/>
          </a:prstGeom>
        </p:spPr>
      </p:pic>
      <p:pic>
        <p:nvPicPr>
          <p:cNvPr id="9" name="그림 8" descr="텍스트, 번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44306C-1BBD-2723-EFF3-3E42A52B8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64" y="907686"/>
            <a:ext cx="8106872" cy="38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A6C00A-53BF-2CC7-772E-5446E1674024}"/>
              </a:ext>
            </a:extLst>
          </p:cNvPr>
          <p:cNvSpPr/>
          <p:nvPr/>
        </p:nvSpPr>
        <p:spPr>
          <a:xfrm>
            <a:off x="509852" y="1107540"/>
            <a:ext cx="3757348" cy="37812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문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2DEEC2-575D-E386-93A1-B8188199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5" y="1141661"/>
            <a:ext cx="3657601" cy="3747139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분석서 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정의서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08F3DE-2416-5E60-36B6-2BEB934A8CAE}"/>
              </a:ext>
            </a:extLst>
          </p:cNvPr>
          <p:cNvSpPr/>
          <p:nvPr/>
        </p:nvSpPr>
        <p:spPr>
          <a:xfrm>
            <a:off x="4876800" y="1107540"/>
            <a:ext cx="3757348" cy="37812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4D30A7-CC87-60B7-98CE-FDD608A1F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674" y="1141661"/>
            <a:ext cx="3657600" cy="363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D9353-3225-B9D2-EC7A-B21913A3B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1D55A83-5FD5-C426-7F07-833AC6194E87}"/>
              </a:ext>
            </a:extLst>
          </p:cNvPr>
          <p:cNvSpPr/>
          <p:nvPr/>
        </p:nvSpPr>
        <p:spPr>
          <a:xfrm>
            <a:off x="509852" y="1107540"/>
            <a:ext cx="3757348" cy="37812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문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1814EA-9EAA-A9B6-77B1-312F6F83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5" y="1141661"/>
            <a:ext cx="3657601" cy="3747139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11797D5F-DADC-8361-027A-606AB7BDC8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분석서 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정의서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5407699-275A-5E6A-6F11-F545126B6629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19CE7-8CAB-BF35-8843-5E647962B133}"/>
              </a:ext>
            </a:extLst>
          </p:cNvPr>
          <p:cNvSpPr/>
          <p:nvPr/>
        </p:nvSpPr>
        <p:spPr>
          <a:xfrm>
            <a:off x="4876800" y="1107540"/>
            <a:ext cx="3757348" cy="37812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CAFA93-93FC-0868-44EE-9D921F23F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674" y="1141661"/>
            <a:ext cx="3657600" cy="3636643"/>
          </a:xfrm>
          <a:prstGeom prst="rect">
            <a:avLst/>
          </a:prstGeom>
        </p:spPr>
      </p:pic>
      <p:pic>
        <p:nvPicPr>
          <p:cNvPr id="6" name="그림 5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5B56FF-6B16-6F3D-CA8B-322ACC91A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25" y="1141661"/>
            <a:ext cx="3657601" cy="3659596"/>
          </a:xfrm>
          <a:prstGeom prst="rect">
            <a:avLst/>
          </a:prstGeom>
        </p:spPr>
      </p:pic>
      <p:pic>
        <p:nvPicPr>
          <p:cNvPr id="9" name="그림 8" descr="텍스트, 폰트, 스크린샷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1A7EF9-8CD7-7604-E9EE-A53704D4C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922" y="1141660"/>
            <a:ext cx="3655351" cy="36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6AA0E9-EEAF-F996-A08D-936AA4E5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8"/>
            <a:ext cx="8124296" cy="36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4" name="그림 3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889FE6-6F28-8FDE-AEF7-77B1E950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3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4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latin typeface="+mj-ea"/>
                <a:ea typeface="+mj-ea"/>
                <a:cs typeface="Host Grotesk Medium" pitchFamily="34" charset="-120"/>
              </a:rPr>
              <a:t>메인화면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01027-057B-EE16-6A54-A897B66E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6AA1FE-448A-6F5B-818B-829E27CB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9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1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58031-90C0-A411-B7E6-E33B85F6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3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(5/5)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E3C8D6-8078-E29A-DD79-353F2C16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0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625719" y="34758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목차</a:t>
            </a:r>
            <a:endParaRPr lang="en-US" sz="2800" b="1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625719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01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프로젝트 기획서</a:t>
            </a:r>
            <a:endParaRPr lang="en-US" altLang="ko-KR" sz="16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-</a:t>
            </a:r>
            <a:r>
              <a:rPr lang="ko-KR" altLang="en-US" sz="1600" b="1">
                <a:latin typeface="+mj-ea"/>
                <a:ea typeface="+mj-ea"/>
              </a:rPr>
              <a:t> 기획의도</a:t>
            </a:r>
            <a:endParaRPr lang="en-US" altLang="ko-KR" sz="1600" b="1"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- </a:t>
            </a:r>
            <a:r>
              <a:rPr lang="ko-KR" altLang="en-US" sz="1600" b="1">
                <a:latin typeface="+mj-ea"/>
                <a:ea typeface="+mj-ea"/>
              </a:rPr>
              <a:t>개발목표</a:t>
            </a:r>
            <a:endParaRPr lang="en-US" sz="1600">
              <a:latin typeface="+mj-ea"/>
              <a:ea typeface="+mj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AE21745-07FF-DD2B-6231-BB737399ACDE}"/>
              </a:ext>
            </a:extLst>
          </p:cNvPr>
          <p:cNvSpPr/>
          <p:nvPr/>
        </p:nvSpPr>
        <p:spPr>
          <a:xfrm>
            <a:off x="625719" y="22479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02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8B9610D-104C-2C55-F70E-FF05DA43993B}"/>
              </a:ext>
            </a:extLst>
          </p:cNvPr>
          <p:cNvSpPr/>
          <p:nvPr/>
        </p:nvSpPr>
        <p:spPr>
          <a:xfrm>
            <a:off x="625719" y="27963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03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개발 스케줄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B21B70-1AE3-E7F7-F058-5D52FFDCDF60}"/>
              </a:ext>
            </a:extLst>
          </p:cNvPr>
          <p:cNvSpPr/>
          <p:nvPr/>
        </p:nvSpPr>
        <p:spPr>
          <a:xfrm>
            <a:off x="625719" y="33447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04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요구사항 정의서 및 분석서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B6AB1A0-FFF4-B88D-9648-B75BF85B2293}"/>
              </a:ext>
            </a:extLst>
          </p:cNvPr>
          <p:cNvSpPr/>
          <p:nvPr/>
        </p:nvSpPr>
        <p:spPr>
          <a:xfrm>
            <a:off x="625719" y="38931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05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2F3113F-5737-8B5A-E740-CCB74D0E97D5}"/>
              </a:ext>
            </a:extLst>
          </p:cNvPr>
          <p:cNvSpPr/>
          <p:nvPr/>
        </p:nvSpPr>
        <p:spPr>
          <a:xfrm>
            <a:off x="625719" y="44415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06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UML(</a:t>
            </a:r>
            <a:r>
              <a:rPr lang="en-US" altLang="ko-KR" sz="1600" b="1" err="1"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/Sequence)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962B25D-0F75-18C3-199A-2AE3778FEAF4}"/>
              </a:ext>
            </a:extLst>
          </p:cNvPr>
          <p:cNvSpPr/>
          <p:nvPr/>
        </p:nvSpPr>
        <p:spPr>
          <a:xfrm>
            <a:off x="4572000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07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주요 서비스 기능 및 소스 코드</a:t>
            </a:r>
            <a:endParaRPr lang="en-US" altLang="ko-KR" sz="16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 -</a:t>
            </a:r>
            <a:r>
              <a:rPr lang="ko-KR" altLang="en-US" sz="1600" b="1">
                <a:latin typeface="+mj-ea"/>
                <a:ea typeface="+mj-ea"/>
              </a:rPr>
              <a:t> </a:t>
            </a:r>
            <a:r>
              <a:rPr lang="en-US" altLang="ko-KR" sz="1600" b="1">
                <a:latin typeface="+mj-ea"/>
                <a:ea typeface="+mj-ea"/>
              </a:rPr>
              <a:t>1</a:t>
            </a:r>
            <a:r>
              <a:rPr lang="ko-KR" altLang="en-US" sz="1600" b="1">
                <a:latin typeface="+mj-ea"/>
                <a:ea typeface="+mj-ea"/>
              </a:rPr>
              <a:t>차 프로젝트</a:t>
            </a:r>
            <a:endParaRPr lang="en-US" altLang="ko-KR" sz="1600" b="1"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 - 2</a:t>
            </a:r>
            <a:r>
              <a:rPr lang="ko-KR" altLang="en-US" sz="1600" b="1">
                <a:latin typeface="+mj-ea"/>
                <a:ea typeface="+mj-ea"/>
              </a:rPr>
              <a:t>차 프로젝트</a:t>
            </a:r>
            <a:endParaRPr lang="en-US" sz="1600">
              <a:latin typeface="+mj-ea"/>
              <a:ea typeface="+mj-ea"/>
            </a:endParaRPr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6E554831-6750-3D37-4B0D-E31BD4534200}"/>
              </a:ext>
            </a:extLst>
          </p:cNvPr>
          <p:cNvSpPr/>
          <p:nvPr/>
        </p:nvSpPr>
        <p:spPr>
          <a:xfrm>
            <a:off x="4572000" y="22716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08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 err="1"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 결과 보고서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E839F4F9-E813-ACF7-F30C-829AFAEEAED5}"/>
              </a:ext>
            </a:extLst>
          </p:cNvPr>
          <p:cNvSpPr/>
          <p:nvPr/>
        </p:nvSpPr>
        <p:spPr>
          <a:xfrm>
            <a:off x="4572000" y="28200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09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22C1E34D-D479-67EC-52BB-DA4315F903CA}"/>
              </a:ext>
            </a:extLst>
          </p:cNvPr>
          <p:cNvSpPr/>
          <p:nvPr/>
        </p:nvSpPr>
        <p:spPr>
          <a:xfrm>
            <a:off x="4572000" y="33684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10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643FEF1A-16E9-2C19-C507-7DEF35318026}"/>
              </a:ext>
            </a:extLst>
          </p:cNvPr>
          <p:cNvSpPr/>
          <p:nvPr/>
        </p:nvSpPr>
        <p:spPr>
          <a:xfrm>
            <a:off x="4572000" y="39168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Host Grotesk Medium" pitchFamily="34" charset="-120"/>
              </a:rPr>
              <a:t>11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 err="1"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 Diagram</a:t>
            </a:r>
          </a:p>
        </p:txBody>
      </p:sp>
      <p:pic>
        <p:nvPicPr>
          <p:cNvPr id="4" name="그림 3" descr="도표, 그림, 라인이(가) 표시된 사진&#10;&#10;자동 생성된 설명">
            <a:extLst>
              <a:ext uri="{FF2B5EF4-FFF2-40B4-BE49-F238E27FC236}">
                <a16:creationId xmlns:a16="http://schemas.microsoft.com/office/drawing/2014/main" id="{5FDC2411-E301-D6F2-B56B-E3E2018D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8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Sequence Diagram (1/2)</a:t>
            </a:r>
          </a:p>
        </p:txBody>
      </p:sp>
      <p:pic>
        <p:nvPicPr>
          <p:cNvPr id="4" name="그림 3" descr="텍스트, 도표, 평면도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AE5DD1-73CF-DA3B-F6DE-2C039D7C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41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Sequence Diagram (2/2)</a:t>
            </a:r>
          </a:p>
        </p:txBody>
      </p:sp>
      <p:pic>
        <p:nvPicPr>
          <p:cNvPr id="5" name="그림 4" descr="텍스트, 도표, 라인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3307CB-5360-ADFC-9073-B65F5A51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9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7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(1/6)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16008" y="10160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92AA3-5720-0D36-14E3-B9DB805D47E4}"/>
              </a:ext>
            </a:extLst>
          </p:cNvPr>
          <p:cNvSpPr txBox="1"/>
          <p:nvPr/>
        </p:nvSpPr>
        <p:spPr>
          <a:xfrm>
            <a:off x="3674417" y="1096397"/>
            <a:ext cx="1261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[ml/train.py]</a:t>
            </a:r>
            <a:endParaRPr lang="ko-KR" altLang="en-US" sz="9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80103F-8D59-AD9A-1A0D-AEC26063F18A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43EA92-6A24-F9FC-19DF-745F0E655A91}"/>
              </a:ext>
            </a:extLst>
          </p:cNvPr>
          <p:cNvCxnSpPr>
            <a:cxnSpLocks/>
          </p:cNvCxnSpPr>
          <p:nvPr/>
        </p:nvCxnSpPr>
        <p:spPr>
          <a:xfrm flipV="1">
            <a:off x="507602" y="2507477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609065-A303-093E-DEE1-A84E11FE0C5B}"/>
              </a:ext>
            </a:extLst>
          </p:cNvPr>
          <p:cNvSpPr txBox="1"/>
          <p:nvPr/>
        </p:nvSpPr>
        <p:spPr>
          <a:xfrm>
            <a:off x="507602" y="2114932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district </a:t>
            </a:r>
            <a:r>
              <a:rPr lang="ko-KR" altLang="en-US" sz="700">
                <a:latin typeface="+mn-ea"/>
              </a:rPr>
              <a:t>범주형 변수를 </a:t>
            </a:r>
            <a:r>
              <a:rPr lang="en-US" altLang="ko-KR" sz="700">
                <a:latin typeface="+mn-ea"/>
              </a:rPr>
              <a:t>pd.get_dummies()</a:t>
            </a:r>
            <a:r>
              <a:rPr lang="ko-KR" altLang="en-US" sz="700">
                <a:latin typeface="+mn-ea"/>
              </a:rPr>
              <a:t>로 원</a:t>
            </a:r>
            <a:r>
              <a:rPr lang="en-US" altLang="ko-KR" sz="700">
                <a:latin typeface="+mn-ea"/>
              </a:rPr>
              <a:t>-</a:t>
            </a:r>
            <a:r>
              <a:rPr lang="ko-KR" altLang="en-US" sz="700">
                <a:latin typeface="+mn-ea"/>
              </a:rPr>
              <a:t>핫 인코딩해 </a:t>
            </a:r>
            <a:r>
              <a:rPr lang="en-US" altLang="ko-KR" sz="700">
                <a:latin typeface="+mn-ea"/>
              </a:rPr>
              <a:t>district_</a:t>
            </a:r>
            <a:r>
              <a:rPr lang="ko-KR" altLang="en-US" sz="700">
                <a:latin typeface="+mn-ea"/>
              </a:rPr>
              <a:t>로 시작하는 더미 컬럼들을 생성하고 목록</a:t>
            </a:r>
            <a:r>
              <a:rPr lang="en-US" altLang="ko-KR" sz="700">
                <a:latin typeface="+mn-ea"/>
              </a:rPr>
              <a:t>(district_ohe_cols)</a:t>
            </a:r>
            <a:r>
              <a:rPr lang="ko-KR" altLang="en-US" sz="700">
                <a:latin typeface="+mn-ea"/>
              </a:rPr>
              <a:t>으로 저장한다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D814-D008-E8D5-AA5A-7DA8C551F21A}"/>
              </a:ext>
            </a:extLst>
          </p:cNvPr>
          <p:cNvSpPr txBox="1"/>
          <p:nvPr/>
        </p:nvSpPr>
        <p:spPr>
          <a:xfrm>
            <a:off x="4816008" y="4075243"/>
            <a:ext cx="4013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학습 피처</a:t>
            </a:r>
            <a:r>
              <a:rPr lang="en-US" altLang="ko-KR" sz="700">
                <a:latin typeface="+mn-ea"/>
              </a:rPr>
              <a:t>(features)</a:t>
            </a:r>
            <a:r>
              <a:rPr lang="ko-KR" altLang="en-US" sz="700">
                <a:latin typeface="+mn-ea"/>
              </a:rPr>
              <a:t>와 타깃</a:t>
            </a:r>
            <a:r>
              <a:rPr lang="en-US" altLang="ko-KR" sz="700">
                <a:latin typeface="+mn-ea"/>
              </a:rPr>
              <a:t>(child_user)</a:t>
            </a:r>
            <a:r>
              <a:rPr lang="ko-KR" altLang="en-US" sz="700">
                <a:latin typeface="+mn-ea"/>
              </a:rPr>
              <a:t>을 정의한 뒤</a:t>
            </a:r>
            <a:r>
              <a:rPr lang="en-US" altLang="ko-KR" sz="700">
                <a:latin typeface="+mn-ea"/>
              </a:rPr>
              <a:t>, 2020</a:t>
            </a:r>
            <a:r>
              <a:rPr lang="ko-KR" altLang="en-US" sz="700">
                <a:latin typeface="+mn-ea"/>
              </a:rPr>
              <a:t>년까지 </a:t>
            </a:r>
            <a:r>
              <a:rPr lang="en-US" altLang="ko-KR" sz="700">
                <a:latin typeface="+mn-ea"/>
              </a:rPr>
              <a:t>train / 2021</a:t>
            </a:r>
            <a:r>
              <a:rPr lang="ko-KR" altLang="en-US" sz="700">
                <a:latin typeface="+mn-ea"/>
              </a:rPr>
              <a:t>년 이후 </a:t>
            </a:r>
            <a:r>
              <a:rPr lang="en-US" altLang="ko-KR" sz="700">
                <a:latin typeface="+mn-ea"/>
              </a:rPr>
              <a:t>test</a:t>
            </a:r>
            <a:r>
              <a:rPr lang="ko-KR" altLang="en-US" sz="700">
                <a:latin typeface="+mn-ea"/>
              </a:rPr>
              <a:t>로 연도 기준 분리하고 </a:t>
            </a:r>
            <a:r>
              <a:rPr lang="en-US" altLang="ko-KR" sz="700">
                <a:latin typeface="+mn-ea"/>
              </a:rPr>
              <a:t>X/y</a:t>
            </a:r>
            <a:r>
              <a:rPr lang="ko-KR" altLang="en-US" sz="700">
                <a:latin typeface="+mn-ea"/>
              </a:rPr>
              <a:t>를 각각 생성한다</a:t>
            </a:r>
            <a:r>
              <a:rPr lang="en-US" altLang="ko-KR" sz="700">
                <a:latin typeface="+mn-ea"/>
              </a:rPr>
              <a:t>.</a:t>
            </a: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또한 </a:t>
            </a:r>
            <a:r>
              <a:rPr lang="en-US" altLang="ko-KR" sz="700">
                <a:latin typeface="+mn-ea"/>
              </a:rPr>
              <a:t>y_train</a:t>
            </a:r>
            <a:r>
              <a:rPr lang="ko-KR" altLang="en-US" sz="700">
                <a:latin typeface="+mn-ea"/>
              </a:rPr>
              <a:t>에 </a:t>
            </a:r>
            <a:r>
              <a:rPr lang="en-US" altLang="ko-KR" sz="700">
                <a:latin typeface="+mn-ea"/>
              </a:rPr>
              <a:t>log1p</a:t>
            </a:r>
            <a:r>
              <a:rPr lang="ko-KR" altLang="en-US" sz="700">
                <a:latin typeface="+mn-ea"/>
              </a:rPr>
              <a:t>를 적용해 스케일을 완화하고 학습 안정성을 높인다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E4F992-BA75-CE3A-7FA8-12CB9BBC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78" y="1096396"/>
            <a:ext cx="3821848" cy="9225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3B3A27-3466-8CBB-2A31-DAEB1628512C}"/>
              </a:ext>
            </a:extLst>
          </p:cNvPr>
          <p:cNvSpPr txBox="1"/>
          <p:nvPr/>
        </p:nvSpPr>
        <p:spPr>
          <a:xfrm>
            <a:off x="3813703" y="1096397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F1DAA47-863B-0420-6332-9BC4479B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142" y="1139112"/>
            <a:ext cx="2836216" cy="27902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0684DDB-D7FD-3226-F825-6221B6687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78" y="2630967"/>
            <a:ext cx="2820975" cy="15003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C105FA-9AAB-C6B8-2EA8-D9837832DD48}"/>
              </a:ext>
            </a:extLst>
          </p:cNvPr>
          <p:cNvSpPr txBox="1"/>
          <p:nvPr/>
        </p:nvSpPr>
        <p:spPr>
          <a:xfrm>
            <a:off x="512102" y="4245799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XGBRegressor</a:t>
            </a:r>
            <a:r>
              <a:rPr lang="ko-KR" altLang="en-US" sz="700">
                <a:latin typeface="+mn-ea"/>
              </a:rPr>
              <a:t>를 </a:t>
            </a:r>
            <a:r>
              <a:rPr lang="en-US" altLang="ko-KR" sz="700">
                <a:latin typeface="+mn-ea"/>
              </a:rPr>
              <a:t>tree_method="hist"</a:t>
            </a:r>
            <a:r>
              <a:rPr lang="ko-KR" altLang="en-US" sz="700">
                <a:latin typeface="+mn-ea"/>
              </a:rPr>
              <a:t>로 빠르게 학습시키면서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깊이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학습률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트리수</a:t>
            </a:r>
            <a:r>
              <a:rPr lang="en-US" altLang="ko-KR" sz="700">
                <a:latin typeface="+mn-ea"/>
              </a:rPr>
              <a:t>·</a:t>
            </a:r>
            <a:r>
              <a:rPr lang="ko-KR" altLang="en-US" sz="700">
                <a:latin typeface="+mn-ea"/>
              </a:rPr>
              <a:t>샘플링</a:t>
            </a:r>
            <a:r>
              <a:rPr lang="en-US" altLang="ko-KR" sz="700">
                <a:latin typeface="+mn-ea"/>
              </a:rPr>
              <a:t>·</a:t>
            </a:r>
            <a:r>
              <a:rPr lang="ko-KR" altLang="en-US" sz="700">
                <a:latin typeface="+mn-ea"/>
              </a:rPr>
              <a:t>정규화 등 주요 하이퍼파라미터의 탐색 범위</a:t>
            </a:r>
            <a:r>
              <a:rPr lang="en-US" altLang="ko-KR" sz="700">
                <a:latin typeface="+mn-ea"/>
              </a:rPr>
              <a:t>(param_grid_local)</a:t>
            </a:r>
            <a:r>
              <a:rPr lang="ko-KR" altLang="en-US" sz="700">
                <a:latin typeface="+mn-ea"/>
              </a:rPr>
              <a:t>를 정의한 코드다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7BCC32-885B-11B0-2287-13903BD19483}"/>
              </a:ext>
            </a:extLst>
          </p:cNvPr>
          <p:cNvSpPr txBox="1"/>
          <p:nvPr/>
        </p:nvSpPr>
        <p:spPr>
          <a:xfrm>
            <a:off x="2811658" y="2588882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E73CB2-ACD8-9F11-5A40-1B8DB6D5BADB}"/>
              </a:ext>
            </a:extLst>
          </p:cNvPr>
          <p:cNvSpPr txBox="1"/>
          <p:nvPr/>
        </p:nvSpPr>
        <p:spPr>
          <a:xfrm>
            <a:off x="7135448" y="1139112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8779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(2/6)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D814-D008-E8D5-AA5A-7DA8C551F21A}"/>
              </a:ext>
            </a:extLst>
          </p:cNvPr>
          <p:cNvSpPr txBox="1"/>
          <p:nvPr/>
        </p:nvSpPr>
        <p:spPr>
          <a:xfrm>
            <a:off x="509852" y="3770206"/>
            <a:ext cx="40132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RandomizedSearchCV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XGBoost </a:t>
            </a:r>
            <a:r>
              <a:rPr lang="ko-KR" altLang="en-US" sz="700">
                <a:latin typeface="+mn-ea"/>
              </a:rPr>
              <a:t>하이퍼파라미터를 </a:t>
            </a:r>
            <a:r>
              <a:rPr lang="en-US" altLang="ko-KR" sz="700">
                <a:latin typeface="+mn-ea"/>
              </a:rPr>
              <a:t>30</a:t>
            </a:r>
            <a:r>
              <a:rPr lang="ko-KR" altLang="en-US" sz="700">
                <a:latin typeface="+mn-ea"/>
              </a:rPr>
              <a:t>회 랜덤 탐색</a:t>
            </a:r>
            <a:r>
              <a:rPr lang="en-US" altLang="ko-KR" sz="700">
                <a:latin typeface="+mn-ea"/>
              </a:rPr>
              <a:t>(n_iter=30) </a:t>
            </a:r>
            <a:r>
              <a:rPr lang="ko-KR" altLang="en-US" sz="700">
                <a:latin typeface="+mn-ea"/>
              </a:rPr>
              <a:t>하고</a:t>
            </a:r>
            <a:r>
              <a:rPr lang="en-US" altLang="ko-KR" sz="700">
                <a:latin typeface="+mn-ea"/>
              </a:rPr>
              <a:t>, 3-fold CV(cv=3) </a:t>
            </a:r>
            <a:r>
              <a:rPr lang="ko-KR" altLang="en-US" sz="700">
                <a:latin typeface="+mn-ea"/>
              </a:rPr>
              <a:t>에서 </a:t>
            </a:r>
            <a:r>
              <a:rPr lang="en-US" altLang="ko-KR" sz="700">
                <a:latin typeface="+mn-ea"/>
              </a:rPr>
              <a:t>R²(scoring="r2") </a:t>
            </a:r>
            <a:r>
              <a:rPr lang="ko-KR" altLang="en-US" sz="700">
                <a:latin typeface="+mn-ea"/>
              </a:rPr>
              <a:t>기준으로 최적 조합을 찾는다</a:t>
            </a: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찾은 </a:t>
            </a:r>
            <a:r>
              <a:rPr lang="en-US" altLang="ko-KR" sz="700">
                <a:latin typeface="+mn-ea"/>
              </a:rPr>
              <a:t>best_params_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best_xgb_local </a:t>
            </a:r>
            <a:r>
              <a:rPr lang="ko-KR" altLang="en-US" sz="700">
                <a:latin typeface="+mn-ea"/>
              </a:rPr>
              <a:t>모델을 다시 생성해 전체 학습 데이터</a:t>
            </a:r>
            <a:r>
              <a:rPr lang="en-US" altLang="ko-KR" sz="700">
                <a:latin typeface="+mn-ea"/>
              </a:rPr>
              <a:t>(X_train, y_train_log) </a:t>
            </a:r>
            <a:r>
              <a:rPr lang="ko-KR" altLang="en-US" sz="700">
                <a:latin typeface="+mn-ea"/>
              </a:rPr>
              <a:t>로 재학습한다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모델 객체에 </a:t>
            </a:r>
            <a:r>
              <a:rPr lang="en-US" altLang="ko-KR" sz="700">
                <a:latin typeface="+mn-ea"/>
              </a:rPr>
              <a:t>district_ohe_cols, base_features</a:t>
            </a:r>
            <a:r>
              <a:rPr lang="ko-KR" altLang="en-US" sz="700">
                <a:latin typeface="+mn-ea"/>
              </a:rPr>
              <a:t>를 속성으로 저장해 추론 시 컬럼 스키마를 고정하고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예측은 </a:t>
            </a:r>
            <a:r>
              <a:rPr lang="en-US" altLang="ko-KR" sz="700">
                <a:latin typeface="+mn-ea"/>
              </a:rPr>
              <a:t>log </a:t>
            </a:r>
            <a:r>
              <a:rPr lang="ko-KR" altLang="en-US" sz="700">
                <a:latin typeface="+mn-ea"/>
              </a:rPr>
              <a:t>스케일로 나온 값을 </a:t>
            </a:r>
            <a:r>
              <a:rPr lang="en-US" altLang="ko-KR" sz="700">
                <a:latin typeface="+mn-ea"/>
              </a:rPr>
              <a:t>expm1</a:t>
            </a:r>
            <a:r>
              <a:rPr lang="ko-KR" altLang="en-US" sz="700">
                <a:latin typeface="+mn-ea"/>
              </a:rPr>
              <a:t>로 원래 스케일로 복원해 </a:t>
            </a:r>
            <a:r>
              <a:rPr lang="en-US" altLang="ko-KR" sz="700">
                <a:latin typeface="+mn-ea"/>
              </a:rPr>
              <a:t>pred_local</a:t>
            </a:r>
            <a:r>
              <a:rPr lang="ko-KR" altLang="en-US" sz="700">
                <a:latin typeface="+mn-ea"/>
              </a:rPr>
              <a:t>을 만든다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462E73-9E47-9D32-4C7E-0B1A3D25A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70" y="1128989"/>
            <a:ext cx="3697963" cy="2551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3E73CB2-ACD8-9F11-5A40-1B8DB6D5BADB}"/>
              </a:ext>
            </a:extLst>
          </p:cNvPr>
          <p:cNvSpPr txBox="1"/>
          <p:nvPr/>
        </p:nvSpPr>
        <p:spPr>
          <a:xfrm>
            <a:off x="3697731" y="1096397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99D4A0-71CB-C163-3C08-AF166F0D3CF8}"/>
              </a:ext>
            </a:extLst>
          </p:cNvPr>
          <p:cNvSpPr/>
          <p:nvPr/>
        </p:nvSpPr>
        <p:spPr>
          <a:xfrm>
            <a:off x="4825450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ADF8A-58A7-312D-DE99-0F5B1A0A5D4A}"/>
              </a:ext>
            </a:extLst>
          </p:cNvPr>
          <p:cNvSpPr txBox="1"/>
          <p:nvPr/>
        </p:nvSpPr>
        <p:spPr>
          <a:xfrm>
            <a:off x="4825450" y="3833054"/>
            <a:ext cx="40132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DB</a:t>
            </a:r>
            <a:r>
              <a:rPr lang="ko-KR" altLang="en-US" sz="700">
                <a:latin typeface="+mn-ea"/>
              </a:rPr>
              <a:t>에서 실제값 시계열</a:t>
            </a:r>
            <a:r>
              <a:rPr lang="en-US" altLang="ko-KR" sz="700">
                <a:latin typeface="+mn-ea"/>
              </a:rPr>
              <a:t>(get_total_series_actual) </a:t>
            </a:r>
            <a:r>
              <a:rPr lang="ko-KR" altLang="en-US" sz="700">
                <a:latin typeface="+mn-ea"/>
              </a:rPr>
              <a:t>과 예측값 시계열</a:t>
            </a:r>
            <a:r>
              <a:rPr lang="en-US" altLang="ko-KR" sz="700">
                <a:latin typeface="+mn-ea"/>
              </a:rPr>
              <a:t>(get_total_series_forecast) </a:t>
            </a:r>
            <a:r>
              <a:rPr lang="ko-KR" altLang="en-US" sz="700">
                <a:latin typeface="+mn-ea"/>
              </a:rPr>
              <a:t>을 각각 조회해</a:t>
            </a:r>
            <a:r>
              <a:rPr lang="en-US" altLang="ko-KR" sz="700">
                <a:latin typeface="+mn-ea"/>
              </a:rPr>
              <a:t>, year / child_user / is_pred </a:t>
            </a:r>
            <a:r>
              <a:rPr lang="ko-KR" altLang="en-US" sz="700">
                <a:latin typeface="+mn-ea"/>
              </a:rPr>
              <a:t>형태의 리스트로 합친다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child_user</a:t>
            </a:r>
            <a:r>
              <a:rPr lang="ko-KR" altLang="en-US" sz="700">
                <a:latin typeface="+mn-ea"/>
              </a:rPr>
              <a:t>가 없는 행은 건너뛰고</a:t>
            </a:r>
            <a:r>
              <a:rPr lang="en-US" altLang="ko-KR" sz="700">
                <a:latin typeface="+mn-ea"/>
              </a:rPr>
              <a:t>(continue), </a:t>
            </a:r>
            <a:r>
              <a:rPr lang="ko-KR" altLang="en-US" sz="700">
                <a:latin typeface="+mn-ea"/>
              </a:rPr>
              <a:t>실제 데이터는 </a:t>
            </a:r>
            <a:r>
              <a:rPr lang="en-US" altLang="ko-KR" sz="700">
                <a:latin typeface="+mn-ea"/>
              </a:rPr>
              <a:t>is_pred=False, </a:t>
            </a:r>
            <a:r>
              <a:rPr lang="ko-KR" altLang="en-US" sz="700">
                <a:latin typeface="+mn-ea"/>
              </a:rPr>
              <a:t>예측 데이터는 </a:t>
            </a:r>
            <a:r>
              <a:rPr lang="en-US" altLang="ko-KR" sz="700">
                <a:latin typeface="+mn-ea"/>
              </a:rPr>
              <a:t>is_pred=True</a:t>
            </a:r>
            <a:r>
              <a:rPr lang="ko-KR" altLang="en-US" sz="700">
                <a:latin typeface="+mn-ea"/>
              </a:rPr>
              <a:t>로 구분해 프론트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차트</a:t>
            </a:r>
            <a:r>
              <a:rPr lang="en-US" altLang="ko-KR" sz="700">
                <a:latin typeface="+mn-ea"/>
              </a:rPr>
              <a:t>)</a:t>
            </a:r>
            <a:r>
              <a:rPr lang="ko-KR" altLang="en-US" sz="700">
                <a:latin typeface="+mn-ea"/>
              </a:rPr>
              <a:t>에서 구간을 나눠 그릴 수 있게 한다</a:t>
            </a:r>
            <a:r>
              <a:rPr lang="en-US" altLang="ko-KR" sz="700">
                <a:latin typeface="+mn-ea"/>
              </a:rPr>
              <a:t>.</a:t>
            </a:r>
          </a:p>
          <a:p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마지막에 </a:t>
            </a:r>
            <a:r>
              <a:rPr lang="en-US" altLang="ko-KR" sz="700">
                <a:latin typeface="+mn-ea"/>
              </a:rPr>
              <a:t>year </a:t>
            </a:r>
            <a:r>
              <a:rPr lang="ko-KR" altLang="en-US" sz="700">
                <a:latin typeface="+mn-ea"/>
              </a:rPr>
              <a:t>기준으로 정렬해 시간 순서가 보장된 시계열 데이터를 반환한다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5A6EE-76F7-1B20-0295-1C3D35589909}"/>
              </a:ext>
            </a:extLst>
          </p:cNvPr>
          <p:cNvSpPr txBox="1"/>
          <p:nvPr/>
        </p:nvSpPr>
        <p:spPr>
          <a:xfrm>
            <a:off x="8013329" y="1096397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D8FB86-1667-841F-3E8A-0F1DDB04B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907" y="1130687"/>
            <a:ext cx="3659241" cy="25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1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741952"/>
            <a:ext cx="4013200" cy="4185649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(3/6)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734604"/>
            <a:ext cx="4013200" cy="4185649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8DF59E6-BBE7-1732-4DA7-A1BCC9CC8301}"/>
              </a:ext>
            </a:extLst>
          </p:cNvPr>
          <p:cNvCxnSpPr>
            <a:cxnSpLocks/>
          </p:cNvCxnSpPr>
          <p:nvPr/>
        </p:nvCxnSpPr>
        <p:spPr>
          <a:xfrm flipV="1">
            <a:off x="509852" y="2713854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95E80B-51A6-1DDB-6F0A-A91D753BC8E6}"/>
              </a:ext>
            </a:extLst>
          </p:cNvPr>
          <p:cNvSpPr txBox="1"/>
          <p:nvPr/>
        </p:nvSpPr>
        <p:spPr>
          <a:xfrm>
            <a:off x="507602" y="2123084"/>
            <a:ext cx="40132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Llama-3 8B </a:t>
            </a:r>
            <a:r>
              <a:rPr lang="ko-KR" altLang="en-US" sz="700">
                <a:latin typeface="+mn-ea"/>
              </a:rPr>
              <a:t>모델을 </a:t>
            </a:r>
            <a:r>
              <a:rPr lang="en-US" altLang="ko-KR" sz="700">
                <a:latin typeface="+mn-ea"/>
              </a:rPr>
              <a:t>4-bit(NF4) </a:t>
            </a:r>
            <a:r>
              <a:rPr lang="ko-KR" altLang="en-US" sz="700">
                <a:latin typeface="+mn-ea"/>
              </a:rPr>
              <a:t>양자화 </a:t>
            </a:r>
            <a:r>
              <a:rPr lang="en-US" altLang="ko-KR" sz="700">
                <a:latin typeface="+mn-ea"/>
              </a:rPr>
              <a:t>+ double quant</a:t>
            </a:r>
            <a:r>
              <a:rPr lang="ko-KR" altLang="en-US" sz="700">
                <a:latin typeface="+mn-ea"/>
              </a:rPr>
              <a:t> 설정으로 로드해 </a:t>
            </a:r>
            <a:r>
              <a:rPr lang="en-US" altLang="ko-KR" sz="700">
                <a:latin typeface="+mn-ea"/>
              </a:rPr>
              <a:t>GPU </a:t>
            </a:r>
            <a:r>
              <a:rPr lang="ko-KR" altLang="en-US" sz="700">
                <a:latin typeface="+mn-ea"/>
              </a:rPr>
              <a:t>메모리 사용량을 크게 줄인 구성이다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연산은 </a:t>
            </a:r>
            <a:r>
              <a:rPr lang="en-US" altLang="ko-KR" sz="700">
                <a:latin typeface="+mn-ea"/>
              </a:rPr>
              <a:t>bfloat16</a:t>
            </a:r>
            <a:r>
              <a:rPr lang="ko-KR" altLang="en-US" sz="700">
                <a:latin typeface="+mn-ea"/>
              </a:rPr>
              <a:t>으로 수행해 안정성을 유지하고</a:t>
            </a:r>
            <a:r>
              <a:rPr lang="en-US" altLang="ko-KR" sz="700">
                <a:latin typeface="+mn-ea"/>
              </a:rPr>
              <a:t>, device_map={“”:0}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GPU 0</a:t>
            </a:r>
            <a:r>
              <a:rPr lang="ko-KR" altLang="en-US" sz="700">
                <a:latin typeface="+mn-ea"/>
              </a:rPr>
              <a:t>번에 모델을 배치한다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87B7B-AC2C-10EA-7CF0-477A720EB0E9}"/>
              </a:ext>
            </a:extLst>
          </p:cNvPr>
          <p:cNvSpPr txBox="1"/>
          <p:nvPr/>
        </p:nvSpPr>
        <p:spPr>
          <a:xfrm>
            <a:off x="507602" y="4283157"/>
            <a:ext cx="401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LoRA(PEFT)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Llama-3</a:t>
            </a:r>
            <a:r>
              <a:rPr lang="ko-KR" altLang="en-US" sz="700">
                <a:latin typeface="+mn-ea"/>
              </a:rPr>
              <a:t>를 전체 재학습 없이 미세조정하기 위해 </a:t>
            </a:r>
            <a:r>
              <a:rPr lang="en-US" altLang="ko-KR" sz="700">
                <a:latin typeface="+mn-ea"/>
              </a:rPr>
              <a:t>r=16, alpha=16, dropout=0 </a:t>
            </a:r>
            <a:r>
              <a:rPr lang="ko-KR" altLang="en-US" sz="700">
                <a:latin typeface="+mn-ea"/>
              </a:rPr>
              <a:t>설정을 적용하고 </a:t>
            </a:r>
            <a:r>
              <a:rPr lang="en-US" altLang="ko-KR" sz="700">
                <a:latin typeface="+mn-ea"/>
              </a:rPr>
              <a:t>bias</a:t>
            </a:r>
            <a:r>
              <a:rPr lang="ko-KR" altLang="en-US" sz="700">
                <a:latin typeface="+mn-ea"/>
              </a:rPr>
              <a:t>는 학습하지 않는다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q/k/v/o_proj</a:t>
            </a:r>
            <a:r>
              <a:rPr lang="ko-KR" altLang="en-US" sz="700">
                <a:latin typeface="+mn-ea"/>
              </a:rPr>
              <a:t>와 </a:t>
            </a:r>
            <a:r>
              <a:rPr lang="en-US" altLang="ko-KR" sz="700">
                <a:latin typeface="+mn-ea"/>
              </a:rPr>
              <a:t>gate/up/down/proj </a:t>
            </a:r>
            <a:r>
              <a:rPr lang="ko-KR" altLang="en-US" sz="700">
                <a:latin typeface="+mn-ea"/>
              </a:rPr>
              <a:t>등 </a:t>
            </a:r>
            <a:r>
              <a:rPr lang="en-US" altLang="ko-KR" sz="700">
                <a:latin typeface="+mn-ea"/>
              </a:rPr>
              <a:t>Attention-FFN </a:t>
            </a:r>
            <a:r>
              <a:rPr lang="ko-KR" altLang="en-US" sz="700">
                <a:latin typeface="+mn-ea"/>
              </a:rPr>
              <a:t>핵심 </a:t>
            </a:r>
            <a:r>
              <a:rPr lang="en-US" altLang="ko-KR" sz="700">
                <a:latin typeface="+mn-ea"/>
              </a:rPr>
              <a:t>projection </a:t>
            </a:r>
            <a:r>
              <a:rPr lang="ko-KR" altLang="en-US" sz="700">
                <a:latin typeface="+mn-ea"/>
              </a:rPr>
              <a:t>레이어만 타깃으로 어뎁터를 붙여 파라미터 효율을 높인다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BB5986-60AA-EA80-7809-E96A784E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4" y="800257"/>
            <a:ext cx="2830248" cy="13004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477272-499F-7E5E-FB97-E84D3EEDF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04" y="2802080"/>
            <a:ext cx="3877997" cy="1482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9BF6A6-12E5-FF8D-58DC-CC0C032642F3}"/>
              </a:ext>
            </a:extLst>
          </p:cNvPr>
          <p:cNvSpPr txBox="1"/>
          <p:nvPr/>
        </p:nvSpPr>
        <p:spPr>
          <a:xfrm>
            <a:off x="3678502" y="858458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BC09B69-3658-AD8F-A79D-3606E9139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563" y="800257"/>
            <a:ext cx="1957388" cy="40676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243F762-8918-03F1-0F1C-3C1A9D2DDDEA}"/>
              </a:ext>
            </a:extLst>
          </p:cNvPr>
          <p:cNvSpPr txBox="1"/>
          <p:nvPr/>
        </p:nvSpPr>
        <p:spPr>
          <a:xfrm>
            <a:off x="6838950" y="800257"/>
            <a:ext cx="2012949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per_device_train_batch_size=2 : GPU </a:t>
            </a:r>
            <a:r>
              <a:rPr lang="ko-KR" altLang="en-US" sz="700">
                <a:latin typeface="+mn-ea"/>
              </a:rPr>
              <a:t>메모리 한계로 마이크로배치 최소화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gradient_accumulation_steps=8 : </a:t>
            </a:r>
            <a:r>
              <a:rPr lang="ko-KR" altLang="en-US" sz="700">
                <a:latin typeface="+mn-ea"/>
              </a:rPr>
              <a:t>유효 배치</a:t>
            </a:r>
            <a:r>
              <a:rPr lang="en-US" altLang="ko-KR" sz="700">
                <a:latin typeface="+mn-ea"/>
              </a:rPr>
              <a:t>=2×8=16</a:t>
            </a:r>
            <a:r>
              <a:rPr lang="ko-KR" altLang="en-US" sz="700">
                <a:latin typeface="+mn-ea"/>
              </a:rPr>
              <a:t>으로 안정성 확보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max_steps=300 : </a:t>
            </a:r>
            <a:r>
              <a:rPr lang="ko-KR" altLang="en-US" sz="700">
                <a:latin typeface="+mn-ea"/>
              </a:rPr>
              <a:t>짧은 실험 주기로 빠른 검증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비교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warmup_steps=50 : </a:t>
            </a:r>
            <a:r>
              <a:rPr lang="ko-KR" altLang="en-US" sz="700">
                <a:latin typeface="+mn-ea"/>
              </a:rPr>
              <a:t>초반 발산 방지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학습률 점진 상승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learning_rate=1e-4 : LoRA </a:t>
            </a:r>
            <a:r>
              <a:rPr lang="ko-KR" altLang="en-US" sz="700">
                <a:latin typeface="+mn-ea"/>
              </a:rPr>
              <a:t>튜닝에서 안정적인 기본 학습률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optim=adamw_8bit : </a:t>
            </a:r>
            <a:r>
              <a:rPr lang="ko-KR" altLang="en-US" sz="700">
                <a:latin typeface="+mn-ea"/>
              </a:rPr>
              <a:t>옵티마이저 메모리 절감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저사양 </a:t>
            </a:r>
            <a:r>
              <a:rPr lang="en-US" altLang="ko-KR" sz="700">
                <a:latin typeface="+mn-ea"/>
              </a:rPr>
              <a:t>GPU </a:t>
            </a:r>
            <a:r>
              <a:rPr lang="ko-KR" altLang="en-US" sz="700">
                <a:latin typeface="+mn-ea"/>
              </a:rPr>
              <a:t>대응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weight_decay=0.01 : </a:t>
            </a:r>
            <a:r>
              <a:rPr lang="ko-KR" altLang="en-US" sz="700">
                <a:latin typeface="+mn-ea"/>
              </a:rPr>
              <a:t>과적합 완화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일반화 보조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lr_scheduler_type=constant_with_warmup : warmup </a:t>
            </a:r>
            <a:r>
              <a:rPr lang="ko-KR" altLang="en-US" sz="700">
                <a:latin typeface="+mn-ea"/>
              </a:rPr>
              <a:t>이후 일정 </a:t>
            </a:r>
            <a:r>
              <a:rPr lang="en-US" altLang="ko-KR" sz="700">
                <a:latin typeface="+mn-ea"/>
              </a:rPr>
              <a:t>LR</a:t>
            </a:r>
            <a:r>
              <a:rPr lang="ko-KR" altLang="en-US" sz="700">
                <a:latin typeface="+mn-ea"/>
              </a:rPr>
              <a:t>로 간단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안정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gradient_checkpointing=True : activation </a:t>
            </a:r>
            <a:r>
              <a:rPr lang="ko-KR" altLang="en-US" sz="700">
                <a:latin typeface="+mn-ea"/>
              </a:rPr>
              <a:t>메모리 절감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속도↓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메모리↑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eval_steps=50 / save_steps=100 : 50 step</a:t>
            </a:r>
            <a:r>
              <a:rPr lang="ko-KR" altLang="en-US" sz="700">
                <a:latin typeface="+mn-ea"/>
              </a:rPr>
              <a:t>마다 성능 점검</a:t>
            </a:r>
            <a:r>
              <a:rPr lang="en-US" altLang="ko-KR" sz="700">
                <a:latin typeface="+mn-ea"/>
              </a:rPr>
              <a:t>, 100 step</a:t>
            </a:r>
            <a:r>
              <a:rPr lang="ko-KR" altLang="en-US" sz="700">
                <a:latin typeface="+mn-ea"/>
              </a:rPr>
              <a:t>마다 저장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seed=42 / report_to='none' : </a:t>
            </a:r>
            <a:r>
              <a:rPr lang="ko-KR" altLang="en-US" sz="700">
                <a:latin typeface="+mn-ea"/>
              </a:rPr>
              <a:t>재현성 확보 </a:t>
            </a:r>
            <a:r>
              <a:rPr lang="en-US" altLang="ko-KR" sz="700">
                <a:latin typeface="+mn-ea"/>
              </a:rPr>
              <a:t>/ </a:t>
            </a:r>
            <a:r>
              <a:rPr lang="ko-KR" altLang="en-US" sz="700">
                <a:latin typeface="+mn-ea"/>
              </a:rPr>
              <a:t>불필요 로깅 제거</a:t>
            </a: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7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329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741952"/>
            <a:ext cx="4013200" cy="4178301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(4/6)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734604"/>
            <a:ext cx="4013200" cy="4185649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BF6A6-12E5-FF8D-58DC-CC0C032642F3}"/>
              </a:ext>
            </a:extLst>
          </p:cNvPr>
          <p:cNvSpPr txBox="1"/>
          <p:nvPr/>
        </p:nvSpPr>
        <p:spPr>
          <a:xfrm>
            <a:off x="3678502" y="858458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6F201D-253B-5EB1-CDF6-70D35232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35" y="800257"/>
            <a:ext cx="3857415" cy="4001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B42B5F-77EF-0AC7-A1F2-6083DFAD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63" y="800257"/>
            <a:ext cx="3875087" cy="3060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F2B2F-88EC-02AE-E86C-85FEB232EFF4}"/>
              </a:ext>
            </a:extLst>
          </p:cNvPr>
          <p:cNvSpPr txBox="1"/>
          <p:nvPr/>
        </p:nvSpPr>
        <p:spPr>
          <a:xfrm>
            <a:off x="4838700" y="3994688"/>
            <a:ext cx="4013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FastAPI </a:t>
            </a:r>
            <a:r>
              <a:rPr lang="ko-KR" altLang="en-US" sz="700">
                <a:latin typeface="+mn-ea"/>
              </a:rPr>
              <a:t>서버가 시작될 때</a:t>
            </a:r>
            <a:r>
              <a:rPr lang="en-US" altLang="ko-KR" sz="700">
                <a:latin typeface="+mn-ea"/>
              </a:rPr>
              <a:t>(startup) </a:t>
            </a:r>
            <a:r>
              <a:rPr lang="ko-KR" altLang="en-US" sz="700">
                <a:latin typeface="+mn-ea"/>
              </a:rPr>
              <a:t>토크나이저를 초기화하고</a:t>
            </a:r>
            <a:r>
              <a:rPr lang="en-US" altLang="ko-KR" sz="700">
                <a:latin typeface="+mn-ea"/>
              </a:rPr>
              <a:t>, Llama-3 Base </a:t>
            </a:r>
            <a:r>
              <a:rPr lang="ko-KR" altLang="en-US" sz="700">
                <a:latin typeface="+mn-ea"/>
              </a:rPr>
              <a:t>모델을 </a:t>
            </a:r>
            <a:r>
              <a:rPr lang="en-US" altLang="ko-KR" sz="700">
                <a:latin typeface="+mn-ea"/>
              </a:rPr>
              <a:t>4-bit(NF4) </a:t>
            </a:r>
            <a:r>
              <a:rPr lang="ko-KR" altLang="en-US" sz="700">
                <a:latin typeface="+mn-ea"/>
              </a:rPr>
              <a:t>양자화 설정으로 로드해 </a:t>
            </a:r>
            <a:r>
              <a:rPr lang="en-US" altLang="ko-KR" sz="700">
                <a:latin typeface="+mn-ea"/>
              </a:rPr>
              <a:t>GPU0</a:t>
            </a:r>
            <a:r>
              <a:rPr lang="ko-KR" altLang="en-US" sz="700">
                <a:latin typeface="+mn-ea"/>
              </a:rPr>
              <a:t>에 올린다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pad_token</a:t>
            </a:r>
            <a:r>
              <a:rPr lang="ko-KR" altLang="en-US" sz="700">
                <a:latin typeface="+mn-ea"/>
              </a:rPr>
              <a:t>을 </a:t>
            </a:r>
            <a:r>
              <a:rPr lang="en-US" altLang="ko-KR" sz="700">
                <a:latin typeface="+mn-ea"/>
              </a:rPr>
              <a:t>eos_token</a:t>
            </a:r>
            <a:r>
              <a:rPr lang="ko-KR" altLang="en-US" sz="700">
                <a:latin typeface="+mn-ea"/>
              </a:rPr>
              <a:t>으로 맞춰 패딩 토큰 문제를 방지하고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입력 처리 일관성을 확보한다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마지막으로 </a:t>
            </a:r>
            <a:r>
              <a:rPr lang="en-US" altLang="ko-KR" sz="700">
                <a:latin typeface="+mn-ea"/>
              </a:rPr>
              <a:t>checkpoint-300</a:t>
            </a:r>
            <a:r>
              <a:rPr lang="ko-KR" altLang="en-US" sz="700">
                <a:latin typeface="+mn-ea"/>
              </a:rPr>
              <a:t>의 </a:t>
            </a:r>
            <a:r>
              <a:rPr lang="en-US" altLang="ko-KR" sz="700">
                <a:latin typeface="+mn-ea"/>
              </a:rPr>
              <a:t>LoRA </a:t>
            </a:r>
            <a:r>
              <a:rPr lang="ko-KR" altLang="en-US" sz="700">
                <a:latin typeface="+mn-ea"/>
              </a:rPr>
              <a:t>어댑터</a:t>
            </a:r>
            <a:r>
              <a:rPr lang="en-US" altLang="ko-KR" sz="700">
                <a:latin typeface="+mn-ea"/>
              </a:rPr>
              <a:t>(PEFT) </a:t>
            </a:r>
            <a:r>
              <a:rPr lang="ko-KR" altLang="en-US" sz="700">
                <a:latin typeface="+mn-ea"/>
              </a:rPr>
              <a:t>를 </a:t>
            </a:r>
            <a:r>
              <a:rPr lang="en-US" altLang="ko-KR" sz="700">
                <a:latin typeface="+mn-ea"/>
              </a:rPr>
              <a:t>base </a:t>
            </a:r>
            <a:r>
              <a:rPr lang="ko-KR" altLang="en-US" sz="700">
                <a:latin typeface="+mn-ea"/>
              </a:rPr>
              <a:t>모델에 결합해 기본 추론 모델</a:t>
            </a:r>
            <a:r>
              <a:rPr lang="en-US" altLang="ko-KR" sz="700">
                <a:latin typeface="+mn-ea"/>
              </a:rPr>
              <a:t>(current_ft_model) </a:t>
            </a:r>
            <a:r>
              <a:rPr lang="ko-KR" altLang="en-US" sz="700">
                <a:latin typeface="+mn-ea"/>
              </a:rPr>
              <a:t>로 설정한 뒤 준비 완료 로그를 출력한다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0E87F-CA8C-4BBE-A1DA-50ACF2F191E8}"/>
              </a:ext>
            </a:extLst>
          </p:cNvPr>
          <p:cNvSpPr txBox="1"/>
          <p:nvPr/>
        </p:nvSpPr>
        <p:spPr>
          <a:xfrm>
            <a:off x="8007350" y="858458"/>
            <a:ext cx="93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[server.py]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74058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741952"/>
            <a:ext cx="4013200" cy="4178301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(5/6)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734604"/>
            <a:ext cx="4013200" cy="4185649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F2B2F-88EC-02AE-E86C-85FEB232EFF4}"/>
              </a:ext>
            </a:extLst>
          </p:cNvPr>
          <p:cNvSpPr txBox="1"/>
          <p:nvPr/>
        </p:nvSpPr>
        <p:spPr>
          <a:xfrm>
            <a:off x="4838700" y="4012640"/>
            <a:ext cx="401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질문 문자열에 포함된 키워드를 기준으로 문서 타입을 급여</a:t>
            </a:r>
            <a:r>
              <a:rPr lang="en-US" altLang="ko-KR" sz="700">
                <a:latin typeface="+mn-ea"/>
              </a:rPr>
              <a:t>(salary) / </a:t>
            </a:r>
            <a:r>
              <a:rPr lang="ko-KR" altLang="en-US" sz="700">
                <a:latin typeface="+mn-ea"/>
              </a:rPr>
              <a:t>지원</a:t>
            </a:r>
            <a:r>
              <a:rPr lang="en-US" altLang="ko-KR" sz="700">
                <a:latin typeface="+mn-ea"/>
              </a:rPr>
              <a:t>(support) / </a:t>
            </a:r>
            <a:r>
              <a:rPr lang="ko-KR" altLang="en-US" sz="700">
                <a:latin typeface="+mn-ea"/>
              </a:rPr>
              <a:t>법령</a:t>
            </a:r>
            <a:r>
              <a:rPr lang="en-US" altLang="ko-KR" sz="700">
                <a:latin typeface="+mn-ea"/>
              </a:rPr>
              <a:t>(law) </a:t>
            </a:r>
            <a:r>
              <a:rPr lang="ko-KR" altLang="en-US" sz="700">
                <a:latin typeface="+mn-ea"/>
              </a:rPr>
              <a:t>으로 분류해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검색 범위를 좁히는 라우팅 로직이다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벡터</a:t>
            </a:r>
            <a:r>
              <a:rPr lang="en-US" altLang="ko-KR" sz="700">
                <a:latin typeface="+mn-ea"/>
              </a:rPr>
              <a:t>DB</a:t>
            </a:r>
            <a:r>
              <a:rPr lang="ko-KR" altLang="en-US" sz="700">
                <a:latin typeface="+mn-ea"/>
              </a:rPr>
              <a:t>가 없으면 안내 문구를 반환하고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있으면 </a:t>
            </a:r>
            <a:r>
              <a:rPr lang="en-US" altLang="ko-KR" sz="700">
                <a:latin typeface="+mn-ea"/>
              </a:rPr>
              <a:t>k=3</a:t>
            </a:r>
            <a:r>
              <a:rPr lang="ko-KR" altLang="en-US" sz="700">
                <a:latin typeface="+mn-ea"/>
              </a:rPr>
              <a:t>으로 </a:t>
            </a:r>
            <a:r>
              <a:rPr lang="en-US" altLang="ko-KR" sz="700">
                <a:latin typeface="+mn-ea"/>
              </a:rPr>
              <a:t>Top-3 </a:t>
            </a:r>
            <a:r>
              <a:rPr lang="ko-KR" altLang="en-US" sz="700">
                <a:latin typeface="+mn-ea"/>
              </a:rPr>
              <a:t>유사도</a:t>
            </a:r>
            <a:r>
              <a:rPr lang="en-US" altLang="ko-KR" sz="700">
                <a:latin typeface="+mn-ea"/>
              </a:rPr>
              <a:t>(similarity) </a:t>
            </a:r>
            <a:r>
              <a:rPr lang="ko-KR" altLang="en-US" sz="700">
                <a:latin typeface="+mn-ea"/>
              </a:rPr>
              <a:t>검색을 수행한다</a:t>
            </a:r>
            <a:r>
              <a:rPr lang="en-US" altLang="ko-KR" sz="700">
                <a:latin typeface="+mn-ea"/>
              </a:rPr>
              <a:t>(MMR </a:t>
            </a:r>
            <a:r>
              <a:rPr lang="ko-KR" altLang="en-US" sz="700">
                <a:latin typeface="+mn-ea"/>
              </a:rPr>
              <a:t>대신 속도 우선</a:t>
            </a:r>
            <a:r>
              <a:rPr lang="en-US" altLang="ko-KR" sz="700">
                <a:latin typeface="+mn-ea"/>
              </a:rPr>
              <a:t>).</a:t>
            </a:r>
          </a:p>
          <a:p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분류된 </a:t>
            </a:r>
            <a:r>
              <a:rPr lang="en-US" altLang="ko-KR" sz="700">
                <a:latin typeface="+mn-ea"/>
              </a:rPr>
              <a:t>doc_type</a:t>
            </a:r>
            <a:r>
              <a:rPr lang="ko-KR" altLang="en-US" sz="700">
                <a:latin typeface="+mn-ea"/>
              </a:rPr>
              <a:t>이 있으면 해당 타입으로 </a:t>
            </a:r>
            <a:r>
              <a:rPr lang="en-US" altLang="ko-KR" sz="700">
                <a:latin typeface="+mn-ea"/>
              </a:rPr>
              <a:t>filter</a:t>
            </a:r>
            <a:r>
              <a:rPr lang="ko-KR" altLang="en-US" sz="700">
                <a:latin typeface="+mn-ea"/>
              </a:rPr>
              <a:t>를 걸어 관련 문서만 가져오고</a:t>
            </a:r>
            <a:r>
              <a:rPr lang="en-US" altLang="ko-KR" sz="700">
                <a:latin typeface="+mn-ea"/>
              </a:rPr>
              <a:t>, retriever.invoke(question)</a:t>
            </a:r>
            <a:r>
              <a:rPr lang="ko-KR" altLang="en-US" sz="700">
                <a:latin typeface="+mn-ea"/>
              </a:rPr>
              <a:t>으로 컨텍스트 문서를 추출한다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996AA-5CC7-5E2A-A0EA-4E9CFAB6C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6" y="819150"/>
            <a:ext cx="3848894" cy="182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7B1AE8-2EC0-D3F1-09BC-23D6CF993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05" y="2647950"/>
            <a:ext cx="3848894" cy="167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092AA3-5720-0D36-14E3-B9DB805D47E4}"/>
              </a:ext>
            </a:extLst>
          </p:cNvPr>
          <p:cNvSpPr txBox="1"/>
          <p:nvPr/>
        </p:nvSpPr>
        <p:spPr>
          <a:xfrm>
            <a:off x="3742928" y="819150"/>
            <a:ext cx="93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[server.py]</a:t>
            </a:r>
            <a:endParaRPr lang="ko-KR" alt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9D3E8-AABC-BB91-94F1-A69B7FEAC844}"/>
              </a:ext>
            </a:extLst>
          </p:cNvPr>
          <p:cNvSpPr txBox="1"/>
          <p:nvPr/>
        </p:nvSpPr>
        <p:spPr>
          <a:xfrm>
            <a:off x="509852" y="4324350"/>
            <a:ext cx="4013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요청으로 받은 </a:t>
            </a:r>
            <a:r>
              <a:rPr lang="en-US" altLang="ko-KR" sz="700">
                <a:latin typeface="+mn-ea"/>
              </a:rPr>
              <a:t>instruction/input</a:t>
            </a:r>
            <a:r>
              <a:rPr lang="ko-KR" altLang="en-US" sz="700">
                <a:latin typeface="+mn-ea"/>
              </a:rPr>
              <a:t>을 프롬프트로 합친 뒤 토크나이징해서 모델 디바이스</a:t>
            </a:r>
            <a:r>
              <a:rPr lang="en-US" altLang="ko-KR" sz="700">
                <a:latin typeface="+mn-ea"/>
              </a:rPr>
              <a:t>(GPU/CPU)</a:t>
            </a:r>
            <a:r>
              <a:rPr lang="ko-KR" altLang="en-US" sz="700">
                <a:latin typeface="+mn-ea"/>
              </a:rPr>
              <a:t>로 올리고</a:t>
            </a:r>
            <a:r>
              <a:rPr lang="en-US" altLang="ko-KR" sz="700">
                <a:latin typeface="+mn-ea"/>
              </a:rPr>
              <a:t>, generate()</a:t>
            </a:r>
            <a:r>
              <a:rPr lang="ko-KR" altLang="en-US" sz="700">
                <a:latin typeface="+mn-ea"/>
              </a:rPr>
              <a:t>로 지정된 </a:t>
            </a:r>
            <a:r>
              <a:rPr lang="en-US" altLang="ko-KR" sz="700">
                <a:latin typeface="+mn-ea"/>
              </a:rPr>
              <a:t>max_new_tokens/temperature </a:t>
            </a:r>
            <a:r>
              <a:rPr lang="ko-KR" altLang="en-US" sz="700">
                <a:latin typeface="+mn-ea"/>
              </a:rPr>
              <a:t>설정에 따라 응답 토큰을 생성한다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생성 시간</a:t>
            </a:r>
            <a:r>
              <a:rPr lang="en-US" altLang="ko-KR" sz="700">
                <a:latin typeface="+mn-ea"/>
              </a:rPr>
              <a:t>·</a:t>
            </a:r>
            <a:r>
              <a:rPr lang="ko-KR" altLang="en-US" sz="700">
                <a:latin typeface="+mn-ea"/>
              </a:rPr>
              <a:t>토큰 처리량을 로그로 찍고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입력 길이 이후의 생성 부분만 디코딩해 최종 텍스트를 </a:t>
            </a:r>
            <a:r>
              <a:rPr lang="en-US" altLang="ko-KR" sz="700">
                <a:latin typeface="+mn-ea"/>
              </a:rPr>
              <a:t>JSON({"text": ...})</a:t>
            </a:r>
            <a:r>
              <a:rPr lang="ko-KR" altLang="en-US" sz="700">
                <a:latin typeface="+mn-ea"/>
              </a:rPr>
              <a:t>으로 반환한다</a:t>
            </a:r>
            <a:r>
              <a:rPr lang="en-US" altLang="ko-KR" sz="700">
                <a:latin typeface="+mn-ea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6BD28D-90B7-0873-883B-919AF71D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54" y="819150"/>
            <a:ext cx="3863446" cy="31747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DB7596-3555-ACB0-D747-2F3F67A3CB13}"/>
              </a:ext>
            </a:extLst>
          </p:cNvPr>
          <p:cNvSpPr txBox="1"/>
          <p:nvPr/>
        </p:nvSpPr>
        <p:spPr>
          <a:xfrm>
            <a:off x="7829550" y="918798"/>
            <a:ext cx="93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[rag_service.py]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936538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(6/6)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F2B2F-88EC-02AE-E86C-85FEB232EFF4}"/>
              </a:ext>
            </a:extLst>
          </p:cNvPr>
          <p:cNvSpPr txBox="1"/>
          <p:nvPr/>
        </p:nvSpPr>
        <p:spPr>
          <a:xfrm>
            <a:off x="4838700" y="3585540"/>
            <a:ext cx="401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사용자의 프롬프트를 </a:t>
            </a:r>
            <a:r>
              <a:rPr lang="en-US" altLang="ko-KR" sz="700">
                <a:latin typeface="+mn-ea"/>
              </a:rPr>
              <a:t>self._extract_query_meta()</a:t>
            </a:r>
            <a:r>
              <a:rPr lang="ko-KR" altLang="en-US" sz="700">
                <a:latin typeface="+mn-ea"/>
              </a:rPr>
              <a:t>로 파싱해 자치구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연도 범위 같은 메타정보를 추출하고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단계별 처리 시간을 로그로 기록한다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추출된 조건을 기반으로 </a:t>
            </a:r>
            <a:r>
              <a:rPr lang="en-US" altLang="ko-KR" sz="700">
                <a:latin typeface="+mn-ea"/>
              </a:rPr>
              <a:t>DB </a:t>
            </a:r>
            <a:r>
              <a:rPr lang="ko-KR" altLang="en-US" sz="700">
                <a:latin typeface="+mn-ea"/>
              </a:rPr>
              <a:t>조회를 수행해 </a:t>
            </a:r>
            <a:r>
              <a:rPr lang="en-US" altLang="ko-KR" sz="700">
                <a:latin typeface="+mn-ea"/>
              </a:rPr>
              <a:t>sql_context(</a:t>
            </a:r>
            <a:r>
              <a:rPr lang="ko-KR" altLang="en-US" sz="700">
                <a:latin typeface="+mn-ea"/>
              </a:rPr>
              <a:t>예측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통계 등 필요한 데이터 컨텍스트</a:t>
            </a:r>
            <a:r>
              <a:rPr lang="en-US" altLang="ko-KR" sz="700">
                <a:latin typeface="+mn-ea"/>
              </a:rPr>
              <a:t>)</a:t>
            </a:r>
            <a:r>
              <a:rPr lang="ko-KR" altLang="en-US" sz="700">
                <a:latin typeface="+mn-ea"/>
              </a:rPr>
              <a:t>를 만들고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이를 </a:t>
            </a:r>
            <a:r>
              <a:rPr lang="en-US" altLang="ko-KR" sz="700">
                <a:latin typeface="+mn-ea"/>
              </a:rPr>
              <a:t>LLM </a:t>
            </a:r>
            <a:r>
              <a:rPr lang="ko-KR" altLang="en-US" sz="700">
                <a:latin typeface="+mn-ea"/>
              </a:rPr>
              <a:t>입력에 포함시킨다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instruction</a:t>
            </a:r>
            <a:r>
              <a:rPr lang="ko-KR" altLang="en-US" sz="700">
                <a:latin typeface="+mn-ea"/>
              </a:rPr>
              <a:t>에 출력 형식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예</a:t>
            </a:r>
            <a:r>
              <a:rPr lang="en-US" altLang="ko-KR" sz="700">
                <a:latin typeface="+mn-ea"/>
              </a:rPr>
              <a:t>: 3</a:t>
            </a:r>
            <a:r>
              <a:rPr lang="ko-KR" altLang="en-US" sz="700">
                <a:latin typeface="+mn-ea"/>
              </a:rPr>
              <a:t>줄 불릿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단정 금지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추가 설명 금지 등</a:t>
            </a:r>
            <a:r>
              <a:rPr lang="en-US" altLang="ko-KR" sz="700">
                <a:latin typeface="+mn-ea"/>
              </a:rPr>
              <a:t>)</a:t>
            </a:r>
            <a:r>
              <a:rPr lang="ko-KR" altLang="en-US" sz="700">
                <a:latin typeface="+mn-ea"/>
              </a:rPr>
              <a:t>을 강하게 지정해 답변 스타일을 통제한다</a:t>
            </a:r>
            <a:r>
              <a:rPr lang="en-US" altLang="ko-KR" sz="700">
                <a:latin typeface="+mn-ea"/>
              </a:rPr>
              <a:t>.</a:t>
            </a:r>
            <a:endParaRPr lang="en-US" altLang="ko-KR" sz="200">
              <a:latin typeface="+mn-ea"/>
            </a:endParaRPr>
          </a:p>
          <a:p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최종적으로 </a:t>
            </a:r>
            <a:r>
              <a:rPr lang="en-US" altLang="ko-KR" sz="700">
                <a:latin typeface="+mn-ea"/>
              </a:rPr>
              <a:t>self._call_llama3()</a:t>
            </a:r>
            <a:r>
              <a:rPr lang="ko-KR" altLang="en-US" sz="700">
                <a:latin typeface="+mn-ea"/>
              </a:rPr>
              <a:t>를 호출해 </a:t>
            </a:r>
            <a:r>
              <a:rPr lang="en-US" altLang="ko-KR" sz="700">
                <a:latin typeface="+mn-ea"/>
              </a:rPr>
              <a:t>DB </a:t>
            </a:r>
            <a:r>
              <a:rPr lang="ko-KR" altLang="en-US" sz="700">
                <a:latin typeface="+mn-ea"/>
              </a:rPr>
              <a:t>컨텍스트 </a:t>
            </a:r>
            <a:r>
              <a:rPr lang="en-US" altLang="ko-KR" sz="700">
                <a:latin typeface="+mn-ea"/>
              </a:rPr>
              <a:t>+ </a:t>
            </a:r>
            <a:r>
              <a:rPr lang="ko-KR" altLang="en-US" sz="700">
                <a:latin typeface="+mn-ea"/>
              </a:rPr>
              <a:t>사용자 질의를 합친 요청으로 </a:t>
            </a:r>
            <a:r>
              <a:rPr lang="en-US" altLang="ko-KR" sz="700">
                <a:latin typeface="+mn-ea"/>
              </a:rPr>
              <a:t>Llama3 </a:t>
            </a:r>
            <a:r>
              <a:rPr lang="ko-KR" altLang="en-US" sz="700">
                <a:latin typeface="+mn-ea"/>
              </a:rPr>
              <a:t>응답을 생성하고 반환한다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9D3E8-AABC-BB91-94F1-A69B7FEAC844}"/>
              </a:ext>
            </a:extLst>
          </p:cNvPr>
          <p:cNvSpPr txBox="1"/>
          <p:nvPr/>
        </p:nvSpPr>
        <p:spPr>
          <a:xfrm>
            <a:off x="509852" y="3535586"/>
            <a:ext cx="401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flask</a:t>
            </a:r>
            <a:r>
              <a:rPr lang="ko-KR" altLang="en-US" sz="700">
                <a:latin typeface="+mn-ea"/>
              </a:rPr>
              <a:t>의 </a:t>
            </a:r>
            <a:r>
              <a:rPr lang="en-US" altLang="ko-KR" sz="700">
                <a:latin typeface="+mn-ea"/>
              </a:rPr>
              <a:t>/switch-model POST API</a:t>
            </a:r>
            <a:r>
              <a:rPr lang="ko-KR" altLang="en-US" sz="700">
                <a:latin typeface="+mn-ea"/>
              </a:rPr>
              <a:t>로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클라이언트가 보낸 </a:t>
            </a:r>
            <a:r>
              <a:rPr lang="en-US" altLang="ko-KR" sz="700">
                <a:latin typeface="+mn-ea"/>
              </a:rPr>
              <a:t>JSON</a:t>
            </a:r>
            <a:r>
              <a:rPr lang="ko-KR" altLang="en-US" sz="700">
                <a:latin typeface="+mn-ea"/>
              </a:rPr>
              <a:t>을 받아 </a:t>
            </a:r>
            <a:r>
              <a:rPr lang="en-US" altLang="ko-KR" sz="700">
                <a:latin typeface="+mn-ea"/>
              </a:rPr>
              <a:t>RunPod </a:t>
            </a:r>
            <a:r>
              <a:rPr lang="ko-KR" altLang="en-US" sz="700">
                <a:latin typeface="+mn-ea"/>
              </a:rPr>
              <a:t>추론 서버의 </a:t>
            </a:r>
            <a:r>
              <a:rPr lang="en-US" altLang="ko-KR" sz="700">
                <a:latin typeface="+mn-ea"/>
              </a:rPr>
              <a:t>/switch_model </a:t>
            </a:r>
            <a:r>
              <a:rPr lang="ko-KR" altLang="en-US" sz="700">
                <a:latin typeface="+mn-ea"/>
              </a:rPr>
              <a:t>엔드포인트로 그대로 전달한다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RUNPOD_API_URL</a:t>
            </a:r>
            <a:r>
              <a:rPr lang="ko-KR" altLang="en-US" sz="700">
                <a:latin typeface="+mn-ea"/>
              </a:rPr>
              <a:t>의 </a:t>
            </a:r>
            <a:r>
              <a:rPr lang="en-US" altLang="ko-KR" sz="700">
                <a:latin typeface="+mn-ea"/>
              </a:rPr>
              <a:t>/generate</a:t>
            </a:r>
            <a:r>
              <a:rPr lang="ko-KR" altLang="en-US" sz="700">
                <a:latin typeface="+mn-ea"/>
              </a:rPr>
              <a:t>를 </a:t>
            </a:r>
            <a:r>
              <a:rPr lang="en-US" altLang="ko-KR" sz="700">
                <a:latin typeface="+mn-ea"/>
              </a:rPr>
              <a:t>/switch_model</a:t>
            </a:r>
            <a:r>
              <a:rPr lang="ko-KR" altLang="en-US" sz="700">
                <a:latin typeface="+mn-ea"/>
              </a:rPr>
              <a:t>로 바꿔 호출하고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응답 </a:t>
            </a:r>
            <a:r>
              <a:rPr lang="en-US" altLang="ko-KR" sz="700">
                <a:latin typeface="+mn-ea"/>
              </a:rPr>
              <a:t>JSON</a:t>
            </a:r>
            <a:r>
              <a:rPr lang="ko-KR" altLang="en-US" sz="700">
                <a:latin typeface="+mn-ea"/>
              </a:rPr>
              <a:t>을 </a:t>
            </a:r>
            <a:r>
              <a:rPr lang="en-US" altLang="ko-KR" sz="700">
                <a:latin typeface="+mn-ea"/>
              </a:rPr>
              <a:t>success/result </a:t>
            </a:r>
            <a:r>
              <a:rPr lang="ko-KR" altLang="en-US" sz="700">
                <a:latin typeface="+mn-ea"/>
              </a:rPr>
              <a:t>형태로 반환한다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타임아웃 </a:t>
            </a:r>
            <a:r>
              <a:rPr lang="en-US" altLang="ko-KR" sz="700">
                <a:latin typeface="+mn-ea"/>
              </a:rPr>
              <a:t>60</a:t>
            </a:r>
            <a:r>
              <a:rPr lang="ko-KR" altLang="en-US" sz="700">
                <a:latin typeface="+mn-ea"/>
              </a:rPr>
              <a:t>초</a:t>
            </a:r>
            <a:r>
              <a:rPr lang="en-US" altLang="ko-KR" sz="700">
                <a:latin typeface="+mn-ea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호출 실패 시 예외를 잡아 </a:t>
            </a:r>
            <a:r>
              <a:rPr lang="en-US" altLang="ko-KR" sz="700">
                <a:latin typeface="+mn-ea"/>
              </a:rPr>
              <a:t>success:false</a:t>
            </a:r>
            <a:r>
              <a:rPr lang="ko-KR" altLang="en-US" sz="700">
                <a:latin typeface="+mn-ea"/>
              </a:rPr>
              <a:t>와 에러 메시지를 </a:t>
            </a:r>
            <a:r>
              <a:rPr lang="en-US" altLang="ko-KR" sz="700">
                <a:latin typeface="+mn-ea"/>
              </a:rPr>
              <a:t>500</a:t>
            </a:r>
            <a:r>
              <a:rPr lang="ko-KR" altLang="en-US" sz="700">
                <a:latin typeface="+mn-ea"/>
              </a:rPr>
              <a:t>으로 반환한다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0B4C4-C85D-404A-5026-6D2E25CF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3" y="1332174"/>
            <a:ext cx="3799538" cy="1898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092AA3-5720-0D36-14E3-B9DB805D47E4}"/>
              </a:ext>
            </a:extLst>
          </p:cNvPr>
          <p:cNvSpPr txBox="1"/>
          <p:nvPr/>
        </p:nvSpPr>
        <p:spPr>
          <a:xfrm>
            <a:off x="3419108" y="1332174"/>
            <a:ext cx="1261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[genai_views.py]</a:t>
            </a:r>
            <a:endParaRPr lang="ko-KR" altLang="en-US" sz="9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6B92C3-70F3-3E88-3332-B90A7344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87" y="1093441"/>
            <a:ext cx="3747426" cy="2442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39964-A2CA-B005-48D3-36126B2747D9}"/>
              </a:ext>
            </a:extLst>
          </p:cNvPr>
          <p:cNvSpPr txBox="1"/>
          <p:nvPr/>
        </p:nvSpPr>
        <p:spPr>
          <a:xfrm>
            <a:off x="7656576" y="1145792"/>
            <a:ext cx="1261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[genai_service.py]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312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(1/4)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3C172E-25E9-7721-58F3-A518FCC1F03B}"/>
              </a:ext>
            </a:extLst>
          </p:cNvPr>
          <p:cNvSpPr/>
          <p:nvPr/>
        </p:nvSpPr>
        <p:spPr>
          <a:xfrm>
            <a:off x="509853" y="1158240"/>
            <a:ext cx="3757348" cy="3459479"/>
          </a:xfrm>
          <a:prstGeom prst="round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0C579-AC16-EEC8-09F7-3CE811E88F8F}"/>
              </a:ext>
            </a:extLst>
          </p:cNvPr>
          <p:cNvSpPr txBox="1"/>
          <p:nvPr/>
        </p:nvSpPr>
        <p:spPr>
          <a:xfrm>
            <a:off x="1171053" y="1352617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Modeling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2AA63-880D-F869-19FF-58ACC757300A}"/>
              </a:ext>
            </a:extLst>
          </p:cNvPr>
          <p:cNvSpPr txBox="1"/>
          <p:nvPr/>
        </p:nvSpPr>
        <p:spPr>
          <a:xfrm>
            <a:off x="509853" y="1779245"/>
            <a:ext cx="3757348" cy="254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사용 모델</a:t>
            </a:r>
            <a:r>
              <a:rPr lang="en-US" altLang="ko-KR" sz="1200">
                <a:latin typeface="+mn-ea"/>
              </a:rPr>
              <a:t>: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Linear Regression, Random Forest, XGBoost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최적화 기법</a:t>
            </a:r>
            <a:r>
              <a:rPr lang="en-US" altLang="ko-KR" sz="1200">
                <a:latin typeface="+mn-ea"/>
              </a:rPr>
              <a:t>: RandomizedSearchCV</a:t>
            </a:r>
            <a:r>
              <a:rPr lang="ko-KR" altLang="en-US" sz="1200">
                <a:latin typeface="+mn-ea"/>
              </a:rPr>
              <a:t>를 통한 하이퍼파라미터 튜닝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검증 전략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시계열 특성을 고려하여 </a:t>
            </a:r>
            <a:r>
              <a:rPr lang="en-US" altLang="ko-KR" sz="1200">
                <a:latin typeface="+mn-ea"/>
              </a:rPr>
              <a:t>2020</a:t>
            </a:r>
            <a:r>
              <a:rPr lang="ko-KR" altLang="en-US" sz="1200">
                <a:latin typeface="+mn-ea"/>
              </a:rPr>
              <a:t>년 이전 데이터를 학습</a:t>
            </a:r>
            <a:r>
              <a:rPr lang="en-US" altLang="ko-KR" sz="1200">
                <a:latin typeface="+mn-ea"/>
              </a:rPr>
              <a:t>(Train), 2021~2022</a:t>
            </a:r>
            <a:r>
              <a:rPr lang="ko-KR" altLang="en-US" sz="1200">
                <a:latin typeface="+mn-ea"/>
              </a:rPr>
              <a:t>년 데이터를 검증</a:t>
            </a:r>
            <a:r>
              <a:rPr lang="en-US" altLang="ko-KR" sz="1200">
                <a:latin typeface="+mn-ea"/>
              </a:rPr>
              <a:t>(Test)</a:t>
            </a:r>
            <a:r>
              <a:rPr lang="ko-KR" altLang="en-US" sz="1200">
                <a:latin typeface="+mn-ea"/>
              </a:rPr>
              <a:t>용으로 분리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6AB85C-4589-DBE6-59DD-750BD4828C83}"/>
              </a:ext>
            </a:extLst>
          </p:cNvPr>
          <p:cNvSpPr/>
          <p:nvPr/>
        </p:nvSpPr>
        <p:spPr>
          <a:xfrm>
            <a:off x="4876800" y="1158240"/>
            <a:ext cx="3757348" cy="3459480"/>
          </a:xfrm>
          <a:prstGeom prst="round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AFDCF-B8FA-C2D7-75ED-97ADDB07A7D1}"/>
              </a:ext>
            </a:extLst>
          </p:cNvPr>
          <p:cNvSpPr txBox="1"/>
          <p:nvPr/>
        </p:nvSpPr>
        <p:spPr>
          <a:xfrm>
            <a:off x="5537999" y="1345666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Data Information</a:t>
            </a:r>
            <a:endParaRPr lang="ko-KR" alt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64122-3144-B013-98EC-4589370E7106}"/>
              </a:ext>
            </a:extLst>
          </p:cNvPr>
          <p:cNvSpPr txBox="1"/>
          <p:nvPr/>
        </p:nvSpPr>
        <p:spPr>
          <a:xfrm>
            <a:off x="4876799" y="1779245"/>
            <a:ext cx="3757348" cy="822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latin typeface="+mn-ea"/>
              </a:rPr>
              <a:t>데이터출처 </a:t>
            </a:r>
            <a:r>
              <a:rPr lang="en-US" altLang="ko-KR" sz="1000" b="1">
                <a:latin typeface="+mn-ea"/>
              </a:rPr>
              <a:t>: KOSIS(</a:t>
            </a:r>
            <a:r>
              <a:rPr lang="ko-KR" altLang="en-US" sz="1000" b="1">
                <a:latin typeface="+mn-ea"/>
              </a:rPr>
              <a:t>국가통계포털</a:t>
            </a:r>
            <a:r>
              <a:rPr lang="en-US" altLang="ko-KR" sz="1000" b="1">
                <a:latin typeface="+mn-ea"/>
              </a:rPr>
              <a:t>) , </a:t>
            </a:r>
            <a:r>
              <a:rPr lang="ko-KR" altLang="en-US" sz="1000" b="1">
                <a:latin typeface="+mn-ea"/>
              </a:rPr>
              <a:t>서울열린데이터광장</a:t>
            </a:r>
            <a:endParaRPr lang="en-US" altLang="ko-KR" sz="10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>
                <a:latin typeface="+mn-ea"/>
              </a:rPr>
              <a:t>Target(</a:t>
            </a:r>
            <a:r>
              <a:rPr lang="ko-KR" altLang="en-US" sz="1050" b="1">
                <a:latin typeface="+mn-ea"/>
              </a:rPr>
              <a:t>종속변수</a:t>
            </a:r>
            <a:r>
              <a:rPr lang="en-US" altLang="ko-KR" sz="1050" b="1">
                <a:latin typeface="+mn-ea"/>
              </a:rPr>
              <a:t>): child_user(</a:t>
            </a:r>
            <a:r>
              <a:rPr lang="ko-KR" altLang="en-US" sz="1050" b="1">
                <a:latin typeface="+mn-ea"/>
              </a:rPr>
              <a:t>이용자 수</a:t>
            </a:r>
            <a:r>
              <a:rPr lang="en-US" altLang="ko-KR" sz="1050" b="1">
                <a:latin typeface="+mn-ea"/>
              </a:rPr>
              <a:t>)</a:t>
            </a:r>
            <a:endParaRPr lang="en-US" altLang="ko-KR" sz="1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>
                <a:latin typeface="+mn-ea"/>
              </a:rPr>
              <a:t>Features(</a:t>
            </a:r>
            <a:r>
              <a:rPr lang="ko-KR" altLang="en-US" sz="1050" b="1">
                <a:latin typeface="+mn-ea"/>
              </a:rPr>
              <a:t>설명변수</a:t>
            </a:r>
            <a:r>
              <a:rPr lang="en-US" altLang="ko-KR" sz="1050" b="1">
                <a:latin typeface="+mn-ea"/>
              </a:rPr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BAE41-1826-FBE3-C84B-39B39BBCE5C7}"/>
              </a:ext>
            </a:extLst>
          </p:cNvPr>
          <p:cNvSpPr txBox="1"/>
          <p:nvPr/>
        </p:nvSpPr>
        <p:spPr>
          <a:xfrm>
            <a:off x="5137370" y="2571750"/>
            <a:ext cx="3236206" cy="151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한부모 가정 수</a:t>
            </a:r>
            <a:r>
              <a:rPr lang="en-US" altLang="ko-KR" sz="1050">
                <a:latin typeface="+mn-ea"/>
              </a:rPr>
              <a:t>(single_parent)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기초생활수급 가구 수</a:t>
            </a:r>
            <a:r>
              <a:rPr lang="en-US" altLang="ko-KR" sz="1050">
                <a:latin typeface="+mn-ea"/>
              </a:rPr>
              <a:t>(basic_beneficiaries)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다문화 가구 수</a:t>
            </a:r>
            <a:r>
              <a:rPr lang="en-US" altLang="ko-KR" sz="1050">
                <a:latin typeface="+mn-ea"/>
              </a:rPr>
              <a:t>(multicultural_hh)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학원 수</a:t>
            </a:r>
            <a:r>
              <a:rPr lang="en-US" altLang="ko-KR" sz="1050">
                <a:latin typeface="+mn-ea"/>
              </a:rPr>
              <a:t>(academy_cnt)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+mn-ea"/>
              </a:rPr>
              <a:t>GRDP(grdp), </a:t>
            </a:r>
            <a:r>
              <a:rPr lang="ko-KR" altLang="en-US" sz="1050">
                <a:latin typeface="+mn-ea"/>
              </a:rPr>
              <a:t>인구</a:t>
            </a:r>
            <a:r>
              <a:rPr lang="en-US" altLang="ko-KR" sz="1050">
                <a:latin typeface="+mn-ea"/>
              </a:rPr>
              <a:t>(population), </a:t>
            </a:r>
            <a:r>
              <a:rPr lang="ko-KR" altLang="en-US" sz="1050">
                <a:latin typeface="+mn-ea"/>
              </a:rPr>
              <a:t>연도</a:t>
            </a:r>
            <a:r>
              <a:rPr lang="en-US" altLang="ko-KR" sz="1050">
                <a:latin typeface="+mn-ea"/>
              </a:rPr>
              <a:t>(year)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자치구</a:t>
            </a:r>
            <a:r>
              <a:rPr lang="en-US" altLang="ko-KR" sz="1050">
                <a:latin typeface="+mn-ea"/>
              </a:rPr>
              <a:t>(district): </a:t>
            </a:r>
            <a:r>
              <a:rPr lang="ko-KR" altLang="en-US" sz="1050">
                <a:latin typeface="+mn-ea"/>
              </a:rPr>
              <a:t>원</a:t>
            </a:r>
            <a:r>
              <a:rPr lang="en-US" altLang="ko-KR" sz="1050">
                <a:latin typeface="+mn-ea"/>
              </a:rPr>
              <a:t>-</a:t>
            </a:r>
            <a:r>
              <a:rPr lang="ko-KR" altLang="en-US" sz="1050">
                <a:latin typeface="+mn-ea"/>
              </a:rPr>
              <a:t>핫 인코딩 적용</a:t>
            </a:r>
            <a:endParaRPr lang="en-US" altLang="ko-KR" sz="105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F2962-230B-2A93-EFD4-6836C30B2EEA}"/>
              </a:ext>
            </a:extLst>
          </p:cNvPr>
          <p:cNvSpPr txBox="1"/>
          <p:nvPr/>
        </p:nvSpPr>
        <p:spPr>
          <a:xfrm>
            <a:off x="3012422" y="4785626"/>
            <a:ext cx="662487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latin typeface="+mn-ea"/>
              </a:rPr>
              <a:t>※ </a:t>
            </a:r>
            <a:r>
              <a:rPr lang="ko-KR" altLang="en-US" sz="900">
                <a:latin typeface="+mn-ea"/>
              </a:rPr>
              <a:t>지역내총생산</a:t>
            </a:r>
            <a:r>
              <a:rPr lang="en-US" altLang="ko-KR" sz="900">
                <a:latin typeface="+mn-ea"/>
              </a:rPr>
              <a:t>(GRDP) : </a:t>
            </a:r>
            <a:r>
              <a:rPr lang="ko-KR" altLang="en-US" sz="900"/>
              <a:t>어떤 기간 동안 어떠한 지역에서 생산된 상품과 서비스의 가치를 시장가격으로 평가한 수치</a:t>
            </a:r>
            <a:endParaRPr lang="en-US" altLang="ko-KR" sz="9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815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39ED0-3C34-DE64-502F-A98D45E7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78EAAF-F5F5-87DD-5443-283A156EEDF7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</a:rPr>
              <a:t>– </a:t>
            </a:r>
            <a:r>
              <a:rPr lang="ko-KR" altLang="en-US" sz="1200" b="1">
                <a:latin typeface="+mj-ea"/>
                <a:ea typeface="+mj-ea"/>
              </a:rPr>
              <a:t>기획의도</a:t>
            </a:r>
            <a:r>
              <a:rPr lang="en-US" altLang="ko-KR" sz="1200" b="1">
                <a:latin typeface="+mj-ea"/>
                <a:ea typeface="+mj-ea"/>
              </a:rPr>
              <a:t>(1/2)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2915CF8-DD9C-83AC-9FB5-28018BF65218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A7E0B77-D4A2-BE71-C29C-0FDB12C3A96F}"/>
              </a:ext>
            </a:extLst>
          </p:cNvPr>
          <p:cNvSpPr/>
          <p:nvPr/>
        </p:nvSpPr>
        <p:spPr>
          <a:xfrm rot="5400000">
            <a:off x="6421430" y="1768339"/>
            <a:ext cx="606406" cy="67029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62AE2DE7-4351-088F-6818-63D596DF08D9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1C7C5346-65C2-44D4-2779-23F065AE6AD3}"/>
              </a:ext>
            </a:extLst>
          </p:cNvPr>
          <p:cNvSpPr/>
          <p:nvPr/>
        </p:nvSpPr>
        <p:spPr>
          <a:xfrm rot="5400000">
            <a:off x="6421431" y="3319359"/>
            <a:ext cx="606405" cy="67029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3EE8E31-FD21-B369-ACF3-F615273E67BF}"/>
              </a:ext>
            </a:extLst>
          </p:cNvPr>
          <p:cNvSpPr txBox="1"/>
          <p:nvPr/>
        </p:nvSpPr>
        <p:spPr>
          <a:xfrm>
            <a:off x="4318444" y="886468"/>
            <a:ext cx="481238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가족 형태 변화 </a:t>
            </a:r>
            <a:r>
              <a:rPr lang="en-US" altLang="ko-KR" sz="1600" b="1">
                <a:latin typeface="+mn-ea"/>
              </a:rPr>
              <a:t>+ </a:t>
            </a:r>
            <a:r>
              <a:rPr lang="ko-KR" altLang="en-US" sz="1600" b="1">
                <a:latin typeface="+mn-ea"/>
              </a:rPr>
              <a:t>맞벌이 증가로</a:t>
            </a:r>
            <a:endParaRPr lang="en-US" altLang="ko-KR" sz="1600" b="1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방과후 돌봄 수요 확대</a:t>
            </a:r>
            <a:endParaRPr lang="en-US" altLang="ko-KR" sz="16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3B5C6-059B-47DD-1CE9-020358AA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864671"/>
            <a:ext cx="3755679" cy="187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FA91D-6D08-BDF3-3118-4E60950035CB}"/>
              </a:ext>
            </a:extLst>
          </p:cNvPr>
          <p:cNvSpPr txBox="1"/>
          <p:nvPr/>
        </p:nvSpPr>
        <p:spPr>
          <a:xfrm>
            <a:off x="4318444" y="2437489"/>
            <a:ext cx="461966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j-ea"/>
                <a:ea typeface="+mj-ea"/>
              </a:rPr>
              <a:t>가정에서 아이 돌봄 감당하기 어려워</a:t>
            </a:r>
            <a:endParaRPr lang="en-US" altLang="ko-KR" sz="1600" b="1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j-ea"/>
                <a:ea typeface="+mj-ea"/>
              </a:rPr>
              <a:t>야간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방과후 돌봄 공백 발생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37B68-C2A2-B4FF-BBEC-464A1E38AB6F}"/>
              </a:ext>
            </a:extLst>
          </p:cNvPr>
          <p:cNvSpPr txBox="1"/>
          <p:nvPr/>
        </p:nvSpPr>
        <p:spPr>
          <a:xfrm>
            <a:off x="4318442" y="4095266"/>
            <a:ext cx="474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지역아동센터 이용자 수요</a:t>
            </a:r>
            <a:r>
              <a:rPr lang="ko-KR" altLang="en-US" b="1">
                <a:latin typeface="+mn-ea"/>
              </a:rPr>
              <a:t>를 예측할 필요</a:t>
            </a:r>
            <a:r>
              <a:rPr lang="en-US" altLang="ko-KR" b="1">
                <a:latin typeface="+mn-ea"/>
              </a:rPr>
              <a:t>”</a:t>
            </a:r>
            <a:endParaRPr lang="ko-KR" altLang="en-US" b="1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029EE8-FE60-3B5A-4088-5F86360DC69E}"/>
              </a:ext>
            </a:extLst>
          </p:cNvPr>
          <p:cNvGrpSpPr/>
          <p:nvPr/>
        </p:nvGrpSpPr>
        <p:grpSpPr>
          <a:xfrm>
            <a:off x="509851" y="3102194"/>
            <a:ext cx="3755679" cy="1614837"/>
            <a:chOff x="408242" y="3388337"/>
            <a:chExt cx="3597892" cy="161483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11FDA1-3A1B-8904-BF8A-D8CC9406B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242" y="3388337"/>
              <a:ext cx="3597892" cy="1614837"/>
            </a:xfrm>
            <a:prstGeom prst="rect">
              <a:avLst/>
            </a:prstGeom>
          </p:spPr>
        </p:pic>
        <p:pic>
          <p:nvPicPr>
            <p:cNvPr id="2053" name="Picture 5" descr="홈">
              <a:extLst>
                <a:ext uri="{FF2B5EF4-FFF2-40B4-BE49-F238E27FC236}">
                  <a16:creationId xmlns:a16="http://schemas.microsoft.com/office/drawing/2014/main" id="{0FCCB37A-F736-6036-D75A-9420E1F50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504" y="4496287"/>
              <a:ext cx="290767" cy="366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7167CA-F384-6230-140B-3E6D84E63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50" y="3102193"/>
            <a:ext cx="3624297" cy="16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F0FBE-AD1C-B589-4438-2CC9B5DAA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C40370A1-7B10-9CC5-31B7-227AB3278E78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(2/4)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23788C-71FF-2482-6F17-59C1E2EB50E9}"/>
              </a:ext>
            </a:extLst>
          </p:cNvPr>
          <p:cNvSpPr/>
          <p:nvPr/>
        </p:nvSpPr>
        <p:spPr>
          <a:xfrm>
            <a:off x="4816008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8B8E0E-BC64-1CA6-E6D0-CF31419D2A3C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A59D9EC-FFA0-5AC5-94AB-58DBC4788035}"/>
              </a:ext>
            </a:extLst>
          </p:cNvPr>
          <p:cNvCxnSpPr>
            <a:cxnSpLocks/>
          </p:cNvCxnSpPr>
          <p:nvPr/>
        </p:nvCxnSpPr>
        <p:spPr>
          <a:xfrm flipV="1">
            <a:off x="503102" y="2393869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2D912D-FA97-9750-C916-F332E67A1FF8}"/>
              </a:ext>
            </a:extLst>
          </p:cNvPr>
          <p:cNvSpPr txBox="1"/>
          <p:nvPr/>
        </p:nvSpPr>
        <p:spPr>
          <a:xfrm>
            <a:off x="503102" y="2114932"/>
            <a:ext cx="4013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데이터 로드 </a:t>
            </a:r>
            <a:r>
              <a:rPr lang="en-US" altLang="ko-KR" sz="900">
                <a:latin typeface="+mn-ea"/>
              </a:rPr>
              <a:t>+ district </a:t>
            </a:r>
            <a:r>
              <a:rPr lang="ko-KR" altLang="en-US" sz="900">
                <a:latin typeface="+mn-ea"/>
              </a:rPr>
              <a:t>원핫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FC4EF-081E-39BF-4052-A4DDE591EC3E}"/>
              </a:ext>
            </a:extLst>
          </p:cNvPr>
          <p:cNvSpPr txBox="1"/>
          <p:nvPr/>
        </p:nvSpPr>
        <p:spPr>
          <a:xfrm>
            <a:off x="516602" y="3292399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자치구는 원</a:t>
            </a:r>
            <a:r>
              <a:rPr lang="en-US" altLang="ko-KR" sz="900">
                <a:latin typeface="+mn-ea"/>
              </a:rPr>
              <a:t>-</a:t>
            </a:r>
            <a:r>
              <a:rPr lang="ko-KR" altLang="en-US" sz="900">
                <a:latin typeface="+mn-ea"/>
              </a:rPr>
              <a:t>핫 인코딩으로 지역 효과를 반영하고</a:t>
            </a:r>
            <a:r>
              <a:rPr lang="en-US" altLang="ko-KR" sz="900">
                <a:latin typeface="+mn-ea"/>
              </a:rPr>
              <a:t>, </a:t>
            </a:r>
            <a:r>
              <a:rPr lang="ko-KR" altLang="en-US" sz="900">
                <a:latin typeface="+mn-ea"/>
              </a:rPr>
              <a:t>연도 기준 분리로 시간 누수를 방지</a:t>
            </a:r>
            <a:r>
              <a:rPr lang="en-US" altLang="ko-KR" sz="900">
                <a:latin typeface="+mn-ea"/>
              </a:rPr>
              <a:t>(2015~2020 </a:t>
            </a:r>
            <a:r>
              <a:rPr lang="ko-KR" altLang="en-US" sz="900">
                <a:latin typeface="+mn-ea"/>
              </a:rPr>
              <a:t>학습 </a:t>
            </a:r>
            <a:r>
              <a:rPr lang="en-US" altLang="ko-KR" sz="900">
                <a:latin typeface="+mn-ea"/>
              </a:rPr>
              <a:t>/ 2021~2022 </a:t>
            </a:r>
            <a:r>
              <a:rPr lang="ko-KR" altLang="en-US" sz="900">
                <a:latin typeface="+mn-ea"/>
              </a:rPr>
              <a:t>평가</a:t>
            </a:r>
            <a:r>
              <a:rPr lang="en-US" altLang="ko-KR" sz="900">
                <a:latin typeface="+mn-ea"/>
              </a:rPr>
              <a:t>).</a:t>
            </a:r>
            <a:endParaRPr lang="ko-KR" altLang="en-US" sz="900">
              <a:latin typeface="+mn-ea"/>
            </a:endParaRPr>
          </a:p>
        </p:txBody>
      </p:sp>
      <p:pic>
        <p:nvPicPr>
          <p:cNvPr id="23" name="그림 22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044603-7EEE-6B70-8FA9-86504569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78" y="1051405"/>
            <a:ext cx="3821849" cy="1015422"/>
          </a:xfrm>
          <a:prstGeom prst="rect">
            <a:avLst/>
          </a:prstGeom>
        </p:spPr>
      </p:pic>
      <p:pic>
        <p:nvPicPr>
          <p:cNvPr id="26" name="그림 25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77492C-BB09-F0A4-7BD7-D4652A22F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27" y="2489574"/>
            <a:ext cx="3821849" cy="79379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9519CE-68EA-CE3A-8F88-084720B1B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78" y="3799605"/>
            <a:ext cx="2381582" cy="560827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A08CAC6-83CD-439E-77C5-199DC50E7702}"/>
              </a:ext>
            </a:extLst>
          </p:cNvPr>
          <p:cNvCxnSpPr>
            <a:cxnSpLocks/>
          </p:cNvCxnSpPr>
          <p:nvPr/>
        </p:nvCxnSpPr>
        <p:spPr>
          <a:xfrm flipV="1">
            <a:off x="4809258" y="2902278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6E37A51-3F10-6ED1-3A6D-5ECAABA8DACC}"/>
              </a:ext>
            </a:extLst>
          </p:cNvPr>
          <p:cNvSpPr txBox="1"/>
          <p:nvPr/>
        </p:nvSpPr>
        <p:spPr>
          <a:xfrm>
            <a:off x="503102" y="4459792"/>
            <a:ext cx="4013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타깃 </a:t>
            </a:r>
            <a:r>
              <a:rPr lang="en-US" altLang="ko-KR" sz="900">
                <a:latin typeface="+mn-ea"/>
              </a:rPr>
              <a:t>log1p (</a:t>
            </a:r>
            <a:r>
              <a:rPr lang="ko-KR" altLang="en-US" sz="900">
                <a:latin typeface="+mn-ea"/>
              </a:rPr>
              <a:t>분포 안정화</a:t>
            </a:r>
            <a:r>
              <a:rPr lang="en-US" altLang="ko-KR" sz="900">
                <a:latin typeface="+mn-ea"/>
              </a:rPr>
              <a:t>)</a:t>
            </a:r>
            <a:endParaRPr lang="ko-KR" altLang="en-US" sz="900">
              <a:latin typeface="+mn-ea"/>
            </a:endParaRPr>
          </a:p>
        </p:txBody>
      </p:sp>
      <p:pic>
        <p:nvPicPr>
          <p:cNvPr id="33" name="그림 3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8170C0-2CFF-D078-71C8-DD34A9CDD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970" y="1051405"/>
            <a:ext cx="3631503" cy="1467550"/>
          </a:xfrm>
          <a:prstGeom prst="rect">
            <a:avLst/>
          </a:prstGeom>
        </p:spPr>
      </p:pic>
      <p:pic>
        <p:nvPicPr>
          <p:cNvPr id="35" name="그림 3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36EB33-E164-6067-66B6-82331020C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894" y="2948711"/>
            <a:ext cx="3953427" cy="1301443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6C2E87-01D5-970A-136D-B51897978822}"/>
              </a:ext>
            </a:extLst>
          </p:cNvPr>
          <p:cNvCxnSpPr>
            <a:cxnSpLocks/>
          </p:cNvCxnSpPr>
          <p:nvPr/>
        </p:nvCxnSpPr>
        <p:spPr>
          <a:xfrm flipV="1">
            <a:off x="503102" y="3714231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0354441-E145-17EF-2665-B492F511807C}"/>
              </a:ext>
            </a:extLst>
          </p:cNvPr>
          <p:cNvSpPr txBox="1"/>
          <p:nvPr/>
        </p:nvSpPr>
        <p:spPr>
          <a:xfrm>
            <a:off x="4816008" y="2583760"/>
            <a:ext cx="4013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RandomizedSearchCV </a:t>
            </a:r>
            <a:r>
              <a:rPr lang="ko-KR" altLang="en-US" sz="900">
                <a:latin typeface="+mn-ea"/>
              </a:rPr>
              <a:t>탐색</a:t>
            </a:r>
            <a:r>
              <a:rPr lang="en-US" altLang="ko-KR" sz="900">
                <a:latin typeface="+mn-ea"/>
              </a:rPr>
              <a:t>(30</a:t>
            </a:r>
            <a:r>
              <a:rPr lang="ko-KR" altLang="en-US" sz="900">
                <a:latin typeface="+mn-ea"/>
              </a:rPr>
              <a:t>회</a:t>
            </a:r>
            <a:r>
              <a:rPr lang="en-US" altLang="ko-KR" sz="900">
                <a:latin typeface="+mn-ea"/>
              </a:rPr>
              <a:t>, 3-fold)</a:t>
            </a:r>
            <a:endParaRPr lang="ko-KR" altLang="en-US" sz="90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9C4F7D-F2EC-168B-E3BA-8E82D36C3E61}"/>
              </a:ext>
            </a:extLst>
          </p:cNvPr>
          <p:cNvSpPr txBox="1"/>
          <p:nvPr/>
        </p:nvSpPr>
        <p:spPr>
          <a:xfrm>
            <a:off x="4822758" y="4328656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XGBoost</a:t>
            </a:r>
            <a:r>
              <a:rPr lang="ko-KR" altLang="en-US" sz="900">
                <a:latin typeface="+mn-ea"/>
              </a:rPr>
              <a:t>를 </a:t>
            </a:r>
            <a:r>
              <a:rPr lang="en-US" altLang="ko-KR" sz="900">
                <a:latin typeface="+mn-ea"/>
              </a:rPr>
              <a:t>RandomizedSearchCV</a:t>
            </a:r>
            <a:r>
              <a:rPr lang="ko-KR" altLang="en-US" sz="900">
                <a:latin typeface="+mn-ea"/>
              </a:rPr>
              <a:t>로 튜닝하고</a:t>
            </a:r>
            <a:r>
              <a:rPr lang="en-US" altLang="ko-KR" sz="900">
                <a:latin typeface="+mn-ea"/>
              </a:rPr>
              <a:t>, log </a:t>
            </a:r>
            <a:r>
              <a:rPr lang="ko-KR" altLang="en-US" sz="900">
                <a:latin typeface="+mn-ea"/>
              </a:rPr>
              <a:t>스케일 예측을 </a:t>
            </a:r>
            <a:r>
              <a:rPr lang="en-US" altLang="ko-KR" sz="900">
                <a:latin typeface="+mn-ea"/>
              </a:rPr>
              <a:t>expm1</a:t>
            </a:r>
            <a:r>
              <a:rPr lang="ko-KR" altLang="en-US" sz="900">
                <a:latin typeface="+mn-ea"/>
              </a:rPr>
              <a:t>로 원복하여 실제 이용자 수 단위로 평가</a:t>
            </a:r>
            <a:r>
              <a:rPr lang="en-US" altLang="ko-KR" sz="900">
                <a:latin typeface="+mn-ea"/>
              </a:rPr>
              <a:t>.</a:t>
            </a:r>
            <a:endParaRPr lang="ko-KR" altLang="en-US" sz="9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8735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7826EFF-D0CD-A647-8779-FD33B053E147}"/>
              </a:ext>
            </a:extLst>
          </p:cNvPr>
          <p:cNvSpPr/>
          <p:nvPr/>
        </p:nvSpPr>
        <p:spPr>
          <a:xfrm>
            <a:off x="4866482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8C83A6-F4B6-DC82-1428-746A31C17328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(3/4)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19" name="그림 18" descr="스크린샷, 텍스트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D61607-F29D-0E0E-284D-9B61DE150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923" y="1105536"/>
            <a:ext cx="3767003" cy="2727325"/>
          </a:xfrm>
          <a:prstGeom prst="rect">
            <a:avLst/>
          </a:prstGeom>
        </p:spPr>
      </p:pic>
      <p:pic>
        <p:nvPicPr>
          <p:cNvPr id="22" name="그림 21" descr="스크린샷, 3D 모델링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CA0373-1735-2451-71B7-5C85D2273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9" y="1105536"/>
            <a:ext cx="3734806" cy="27622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DD80243-D06D-E5D3-E793-B21600E3C8A1}"/>
              </a:ext>
            </a:extLst>
          </p:cNvPr>
          <p:cNvSpPr txBox="1"/>
          <p:nvPr/>
        </p:nvSpPr>
        <p:spPr>
          <a:xfrm>
            <a:off x="505874" y="4109858"/>
            <a:ext cx="4013200" cy="54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이용자 수 분포가 우측 꼬리 형태 → </a:t>
            </a:r>
            <a:r>
              <a:rPr lang="en-US" altLang="ko-KR" sz="1050">
                <a:latin typeface="+mn-ea"/>
              </a:rPr>
              <a:t>log1p</a:t>
            </a:r>
            <a:r>
              <a:rPr lang="ko-KR" altLang="en-US" sz="1050">
                <a:latin typeface="+mn-ea"/>
              </a:rPr>
              <a:t> 변환으로 학습 안정성 확보</a:t>
            </a:r>
            <a:endParaRPr lang="en-US" altLang="ko-KR" sz="105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724D9C-6920-B0B1-A134-4BDD4BAF93BB}"/>
              </a:ext>
            </a:extLst>
          </p:cNvPr>
          <p:cNvSpPr txBox="1"/>
          <p:nvPr/>
        </p:nvSpPr>
        <p:spPr>
          <a:xfrm>
            <a:off x="4866482" y="3811645"/>
            <a:ext cx="4013200" cy="1000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+mn-ea"/>
              </a:rPr>
              <a:t>child_user</a:t>
            </a:r>
            <a:r>
              <a:rPr lang="ko-KR" altLang="en-US" sz="1050">
                <a:latin typeface="+mn-ea"/>
              </a:rPr>
              <a:t>는 취약가구</a:t>
            </a:r>
            <a:r>
              <a:rPr lang="en-US" altLang="ko-KR" sz="1050">
                <a:latin typeface="+mn-ea"/>
              </a:rPr>
              <a:t>·</a:t>
            </a:r>
            <a:r>
              <a:rPr lang="ko-KR" altLang="en-US" sz="1050">
                <a:latin typeface="+mn-ea"/>
              </a:rPr>
              <a:t>이혼 지표와 양의 상관</a:t>
            </a:r>
            <a:r>
              <a:rPr lang="en-US" altLang="ko-KR" sz="1050">
                <a:latin typeface="+mn-ea"/>
              </a:rPr>
              <a:t>, GRDP·</a:t>
            </a:r>
            <a:r>
              <a:rPr lang="ko-KR" altLang="en-US" sz="1050">
                <a:latin typeface="+mn-ea"/>
              </a:rPr>
              <a:t>학원수와 음의 상관 → 취약도가 높을수록 이용 수요↑</a:t>
            </a:r>
            <a:r>
              <a:rPr lang="en-US" altLang="ko-KR" sz="1050">
                <a:latin typeface="+mn-ea"/>
              </a:rPr>
              <a:t>, </a:t>
            </a:r>
            <a:r>
              <a:rPr lang="ko-KR" altLang="en-US" sz="1050">
                <a:latin typeface="+mn-ea"/>
              </a:rPr>
              <a:t>소득</a:t>
            </a:r>
            <a:r>
              <a:rPr lang="en-US" altLang="ko-KR" sz="1050">
                <a:latin typeface="+mn-ea"/>
              </a:rPr>
              <a:t>·</a:t>
            </a:r>
            <a:r>
              <a:rPr lang="ko-KR" altLang="en-US" sz="1050">
                <a:latin typeface="+mn-ea"/>
              </a:rPr>
              <a:t>사교육이 높을수록 이용 수요↓</a:t>
            </a:r>
            <a:endParaRPr lang="en-US" altLang="ko-KR" sz="105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>
                <a:latin typeface="+mn-ea"/>
              </a:rPr>
              <a:t>    ※ </a:t>
            </a:r>
            <a:r>
              <a:rPr lang="ko-KR" altLang="en-US" sz="800">
                <a:latin typeface="+mn-ea"/>
              </a:rPr>
              <a:t>상관관계는 인과를 의미하지 않음</a:t>
            </a:r>
            <a:r>
              <a:rPr lang="en-US" altLang="ko-KR" sz="800">
                <a:latin typeface="+mn-ea"/>
              </a:rPr>
              <a:t>(EDA </a:t>
            </a:r>
            <a:r>
              <a:rPr lang="ko-KR" altLang="en-US" sz="800">
                <a:latin typeface="+mn-ea"/>
              </a:rPr>
              <a:t>기반 경향</a:t>
            </a:r>
            <a:r>
              <a:rPr lang="en-US" altLang="ko-KR" sz="8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8413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(4/4)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8BAC6B-B2F1-9B4B-0321-AECE9CF347C0}"/>
              </a:ext>
            </a:extLst>
          </p:cNvPr>
          <p:cNvSpPr/>
          <p:nvPr/>
        </p:nvSpPr>
        <p:spPr>
          <a:xfrm>
            <a:off x="509845" y="1003300"/>
            <a:ext cx="4013200" cy="3797957"/>
          </a:xfrm>
          <a:prstGeom prst="round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9903C-ACC0-7C24-FB21-4770E42AA7B9}"/>
              </a:ext>
            </a:extLst>
          </p:cNvPr>
          <p:cNvSpPr txBox="1"/>
          <p:nvPr/>
        </p:nvSpPr>
        <p:spPr>
          <a:xfrm>
            <a:off x="509847" y="1568312"/>
            <a:ext cx="4013198" cy="112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Step1 MLR(</a:t>
            </a:r>
            <a:r>
              <a:rPr lang="ko-KR" altLang="en-US" sz="1000">
                <a:latin typeface="+mn-ea"/>
              </a:rPr>
              <a:t>기본</a:t>
            </a:r>
            <a:r>
              <a:rPr lang="en-US" altLang="ko-KR" sz="1000">
                <a:latin typeface="+mn-ea"/>
              </a:rPr>
              <a:t>):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R² 0.56 → </a:t>
            </a:r>
            <a:r>
              <a:rPr lang="ko-KR" altLang="en-US" sz="1000">
                <a:latin typeface="+mn-ea"/>
              </a:rPr>
              <a:t>편차 설명 부족</a:t>
            </a:r>
            <a:endParaRPr lang="en-US" altLang="ko-KR" sz="2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Step2 XGB(2</a:t>
            </a:r>
            <a:r>
              <a:rPr lang="ko-KR" altLang="en-US" sz="1000">
                <a:latin typeface="+mn-ea"/>
              </a:rPr>
              <a:t>차</a:t>
            </a:r>
            <a:r>
              <a:rPr lang="en-US" altLang="ko-KR" sz="1000">
                <a:latin typeface="+mn-ea"/>
              </a:rPr>
              <a:t>):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R² 0.76 → </a:t>
            </a:r>
            <a:r>
              <a:rPr lang="ko-KR" altLang="en-US" sz="1000">
                <a:latin typeface="+mn-ea"/>
              </a:rPr>
              <a:t>패턴 개선 확인</a:t>
            </a:r>
            <a:endParaRPr lang="en-US" altLang="ko-KR" sz="3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Step3 XGB </a:t>
            </a:r>
            <a:r>
              <a:rPr lang="ko-KR" altLang="en-US" sz="1000">
                <a:latin typeface="+mn-ea"/>
              </a:rPr>
              <a:t>고도화</a:t>
            </a:r>
            <a:r>
              <a:rPr lang="en-US" altLang="ko-KR" sz="1000">
                <a:latin typeface="+mn-ea"/>
              </a:rPr>
              <a:t>:</a:t>
            </a:r>
            <a:r>
              <a:rPr lang="ko-KR" altLang="en-US" sz="1000">
                <a:latin typeface="+mn-ea"/>
              </a:rPr>
              <a:t> 원</a:t>
            </a:r>
            <a:r>
              <a:rPr lang="en-US" altLang="ko-KR" sz="1000">
                <a:latin typeface="+mn-ea"/>
              </a:rPr>
              <a:t>-</a:t>
            </a:r>
            <a:r>
              <a:rPr lang="ko-KR" altLang="en-US" sz="1000">
                <a:latin typeface="+mn-ea"/>
              </a:rPr>
              <a:t>핫</a:t>
            </a:r>
            <a:r>
              <a:rPr lang="en-US" altLang="ko-KR" sz="1000">
                <a:latin typeface="+mn-ea"/>
              </a:rPr>
              <a:t>+</a:t>
            </a:r>
            <a:r>
              <a:rPr lang="ko-KR" altLang="en-US" sz="1000">
                <a:latin typeface="+mn-ea"/>
              </a:rPr>
              <a:t>튜닝</a:t>
            </a:r>
            <a:r>
              <a:rPr lang="en-US" altLang="ko-KR" sz="1000">
                <a:latin typeface="+mn-ea"/>
              </a:rPr>
              <a:t>+log1p → R² 0.84</a:t>
            </a:r>
            <a:endParaRPr lang="en-US" altLang="ko-KR" sz="2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Step4 MLR </a:t>
            </a:r>
            <a:r>
              <a:rPr lang="ko-KR" altLang="en-US" sz="1000">
                <a:latin typeface="+mn-ea"/>
              </a:rPr>
              <a:t>재평가</a:t>
            </a:r>
            <a:r>
              <a:rPr lang="en-US" altLang="ko-KR" sz="1000">
                <a:latin typeface="+mn-ea"/>
              </a:rPr>
              <a:t>:</a:t>
            </a:r>
            <a:r>
              <a:rPr lang="ko-KR" altLang="en-US" sz="1000">
                <a:latin typeface="+mn-ea"/>
              </a:rPr>
              <a:t> 원</a:t>
            </a:r>
            <a:r>
              <a:rPr lang="en-US" altLang="ko-KR" sz="1000">
                <a:latin typeface="+mn-ea"/>
              </a:rPr>
              <a:t>-</a:t>
            </a:r>
            <a:r>
              <a:rPr lang="ko-KR" altLang="en-US" sz="1000">
                <a:latin typeface="+mn-ea"/>
              </a:rPr>
              <a:t>핫만 적용 시 </a:t>
            </a:r>
            <a:r>
              <a:rPr lang="en-US" altLang="ko-KR" sz="1000">
                <a:latin typeface="+mn-ea"/>
              </a:rPr>
              <a:t>R² 0.84 →</a:t>
            </a:r>
            <a:r>
              <a:rPr lang="ko-KR" altLang="en-US" sz="1000">
                <a:latin typeface="+mn-ea"/>
              </a:rPr>
              <a:t>후보 가능</a:t>
            </a:r>
            <a:endParaRPr lang="en-US" altLang="ko-KR" sz="10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E3CF9-C750-10B6-0A78-A9D1E56D5AF8}"/>
              </a:ext>
            </a:extLst>
          </p:cNvPr>
          <p:cNvSpPr txBox="1"/>
          <p:nvPr/>
        </p:nvSpPr>
        <p:spPr>
          <a:xfrm>
            <a:off x="509844" y="1150190"/>
            <a:ext cx="40131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>
                <a:latin typeface="+mn-ea"/>
              </a:rPr>
              <a:t>모델 선택 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DF1D3-C736-1006-AA46-EF3DDDDCCD8B}"/>
              </a:ext>
            </a:extLst>
          </p:cNvPr>
          <p:cNvSpPr txBox="1"/>
          <p:nvPr/>
        </p:nvSpPr>
        <p:spPr>
          <a:xfrm>
            <a:off x="509842" y="3271416"/>
            <a:ext cx="4013199" cy="112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최종 채택 기준</a:t>
            </a:r>
            <a:r>
              <a:rPr lang="en-US" altLang="ko-KR" sz="1000">
                <a:latin typeface="+mn-ea"/>
              </a:rPr>
              <a:t>: </a:t>
            </a:r>
            <a:r>
              <a:rPr lang="ko-KR" altLang="en-US" sz="1000">
                <a:latin typeface="+mn-ea"/>
              </a:rPr>
              <a:t>지표보다 예측 현실성</a:t>
            </a: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MLR: </a:t>
            </a:r>
            <a:r>
              <a:rPr lang="ko-KR" altLang="en-US" sz="1000">
                <a:latin typeface="+mn-ea"/>
              </a:rPr>
              <a:t>일부 구 비현실 급증</a:t>
            </a: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XGB: </a:t>
            </a:r>
            <a:r>
              <a:rPr lang="ko-KR" altLang="en-US" sz="1000">
                <a:latin typeface="+mn-ea"/>
              </a:rPr>
              <a:t>관측 범위 내 완만한 변화</a:t>
            </a: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보고서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정책 활용 목적상 </a:t>
            </a:r>
            <a:r>
              <a:rPr lang="en-US" altLang="ko-KR" sz="1000">
                <a:latin typeface="+mn-ea"/>
              </a:rPr>
              <a:t>XGBoost </a:t>
            </a:r>
            <a:r>
              <a:rPr lang="ko-KR" altLang="en-US" sz="1000">
                <a:latin typeface="+mn-ea"/>
              </a:rPr>
              <a:t>채택</a:t>
            </a:r>
            <a:endParaRPr lang="en-US" altLang="ko-KR" sz="100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81EA6-48BD-50A2-80A1-DB9DFC886631}"/>
              </a:ext>
            </a:extLst>
          </p:cNvPr>
          <p:cNvSpPr txBox="1"/>
          <p:nvPr/>
        </p:nvSpPr>
        <p:spPr>
          <a:xfrm>
            <a:off x="509842" y="2981850"/>
            <a:ext cx="40131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>
                <a:latin typeface="+mn-ea"/>
              </a:rPr>
              <a:t>Final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8247D79-D7DD-8F56-7C20-73F5A6276E48}"/>
              </a:ext>
            </a:extLst>
          </p:cNvPr>
          <p:cNvCxnSpPr>
            <a:cxnSpLocks/>
          </p:cNvCxnSpPr>
          <p:nvPr/>
        </p:nvCxnSpPr>
        <p:spPr>
          <a:xfrm flipV="1">
            <a:off x="509846" y="2972824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F58101-7AF1-9A4A-0201-A4F0E92F827C}"/>
              </a:ext>
            </a:extLst>
          </p:cNvPr>
          <p:cNvSpPr/>
          <p:nvPr/>
        </p:nvSpPr>
        <p:spPr>
          <a:xfrm>
            <a:off x="4866478" y="1003299"/>
            <a:ext cx="4013200" cy="3797957"/>
          </a:xfrm>
          <a:prstGeom prst="round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30E19-F96A-5733-E88E-9B2BEABB2A34}"/>
              </a:ext>
            </a:extLst>
          </p:cNvPr>
          <p:cNvSpPr txBox="1"/>
          <p:nvPr/>
        </p:nvSpPr>
        <p:spPr>
          <a:xfrm>
            <a:off x="4866479" y="1144392"/>
            <a:ext cx="40131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>
                <a:latin typeface="+mn-ea"/>
              </a:rPr>
              <a:t>향후 개선 방향</a:t>
            </a:r>
            <a:endParaRPr lang="en-US" altLang="ko-KR" sz="1100" b="1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F635F-4DBC-CFBA-8A9A-29223B1289A5}"/>
              </a:ext>
            </a:extLst>
          </p:cNvPr>
          <p:cNvSpPr txBox="1"/>
          <p:nvPr/>
        </p:nvSpPr>
        <p:spPr>
          <a:xfrm>
            <a:off x="4866478" y="1856621"/>
            <a:ext cx="4013200" cy="2232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latin typeface="+mn-ea"/>
              </a:rPr>
              <a:t>데이터 양</a:t>
            </a:r>
            <a:r>
              <a:rPr lang="en-US" altLang="ko-KR" sz="1000" b="1">
                <a:latin typeface="+mn-ea"/>
              </a:rPr>
              <a:t>(</a:t>
            </a:r>
            <a:r>
              <a:rPr lang="ko-KR" altLang="en-US" sz="1000" b="1">
                <a:latin typeface="+mn-ea"/>
              </a:rPr>
              <a:t>학습 기간</a:t>
            </a:r>
            <a:r>
              <a:rPr lang="en-US" altLang="ko-KR" sz="1000" b="1">
                <a:latin typeface="+mn-ea"/>
              </a:rPr>
              <a:t>) </a:t>
            </a:r>
            <a:r>
              <a:rPr lang="ko-KR" altLang="en-US" sz="1000" b="1">
                <a:latin typeface="+mn-ea"/>
              </a:rPr>
              <a:t>자체가 부족</a:t>
            </a:r>
            <a:endParaRPr lang="en-US" altLang="ko-KR" sz="200" b="1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+mn-ea"/>
              </a:rPr>
              <a:t>학습 데이터가 </a:t>
            </a:r>
            <a:r>
              <a:rPr lang="en-US" altLang="ko-KR" sz="1000">
                <a:latin typeface="+mn-ea"/>
              </a:rPr>
              <a:t>2015~2020(6</a:t>
            </a:r>
            <a:r>
              <a:rPr lang="ko-KR" altLang="en-US" sz="1000">
                <a:latin typeface="+mn-ea"/>
              </a:rPr>
              <a:t>개 연도</a:t>
            </a:r>
            <a:r>
              <a:rPr lang="en-US" altLang="ko-KR" sz="1000">
                <a:latin typeface="+mn-ea"/>
              </a:rPr>
              <a:t>)</a:t>
            </a:r>
            <a:r>
              <a:rPr lang="ko-KR" altLang="en-US" sz="1000">
                <a:latin typeface="+mn-ea"/>
              </a:rPr>
              <a:t>로 짧고 검증도 </a:t>
            </a:r>
            <a:r>
              <a:rPr lang="en-US" altLang="ko-KR" sz="1000">
                <a:latin typeface="+mn-ea"/>
              </a:rPr>
              <a:t>2021~2022(2</a:t>
            </a:r>
            <a:r>
              <a:rPr lang="ko-KR" altLang="en-US" sz="1000">
                <a:latin typeface="+mn-ea"/>
              </a:rPr>
              <a:t>개 연도</a:t>
            </a:r>
            <a:r>
              <a:rPr lang="en-US" altLang="ko-KR" sz="1000">
                <a:latin typeface="+mn-ea"/>
              </a:rPr>
              <a:t>)</a:t>
            </a:r>
            <a:r>
              <a:rPr lang="ko-KR" altLang="en-US" sz="1000">
                <a:latin typeface="+mn-ea"/>
              </a:rPr>
              <a:t>라서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모델이 패턴을 충분히 학습하기 어려움</a:t>
            </a:r>
            <a:r>
              <a:rPr lang="en-US" altLang="ko-KR" sz="1000">
                <a:latin typeface="+mn-ea"/>
              </a:rPr>
              <a:t>. </a:t>
            </a:r>
            <a:r>
              <a:rPr lang="ko-KR" altLang="en-US" sz="1000">
                <a:latin typeface="+mn-ea"/>
              </a:rPr>
              <a:t>연도 범위 확장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추가 연도 확보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일반화 성능을 더 정확히 확인할 필요가 있음</a:t>
            </a:r>
            <a:r>
              <a:rPr lang="en-US" altLang="ko-KR" sz="10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latin typeface="+mn-ea"/>
              </a:rPr>
              <a:t>피처</a:t>
            </a:r>
            <a:r>
              <a:rPr lang="en-US" altLang="ko-KR" sz="1000" b="1">
                <a:latin typeface="+mn-ea"/>
              </a:rPr>
              <a:t>(</a:t>
            </a:r>
            <a:r>
              <a:rPr lang="ko-KR" altLang="en-US" sz="1000" b="1">
                <a:latin typeface="+mn-ea"/>
              </a:rPr>
              <a:t>설명 변수</a:t>
            </a:r>
            <a:r>
              <a:rPr lang="en-US" altLang="ko-KR" sz="1000" b="1">
                <a:latin typeface="+mn-ea"/>
              </a:rPr>
              <a:t>) </a:t>
            </a:r>
            <a:r>
              <a:rPr lang="ko-KR" altLang="en-US" sz="1000" b="1">
                <a:latin typeface="+mn-ea"/>
              </a:rPr>
              <a:t>확장 필요</a:t>
            </a:r>
            <a:endParaRPr lang="en-US" altLang="ko-KR" sz="200" b="1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+mn-ea"/>
              </a:rPr>
              <a:t>현재 피처만으로는 ‘이용자 수’를 설명하는 핵심 요인을 충분히 담지 못할 가능성이 큼</a:t>
            </a:r>
            <a:r>
              <a:rPr lang="en-US" altLang="ko-KR" sz="1000">
                <a:latin typeface="+mn-ea"/>
              </a:rPr>
              <a:t>. </a:t>
            </a:r>
            <a:r>
              <a:rPr lang="ko-KR" altLang="en-US" sz="1000">
                <a:latin typeface="+mn-ea"/>
              </a:rPr>
              <a:t>정책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복지 수요 지표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지역 인구 구조 변화 등 영향력이 큰 변수를 추가하면 예측 품질이 개선될 여지가 있음</a:t>
            </a:r>
            <a:r>
              <a:rPr lang="en-US" altLang="ko-KR" sz="10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2921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 dirty="0">
                <a:latin typeface="+mj-ea"/>
                <a:ea typeface="+mj-ea"/>
                <a:cs typeface="Host Grotesk Medium" pitchFamily="34" charset="-120"/>
              </a:rPr>
              <a:t>09 </a:t>
            </a:r>
            <a:r>
              <a:rPr lang="ko-KR" altLang="en-US" sz="2800" b="1" dirty="0"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200" b="1" dirty="0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F29BBB2-9255-D084-0B5B-F3D97308758D}"/>
              </a:ext>
            </a:extLst>
          </p:cNvPr>
          <p:cNvSpPr/>
          <p:nvPr/>
        </p:nvSpPr>
        <p:spPr>
          <a:xfrm>
            <a:off x="3459722" y="2172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ko-KR" altLang="en-US" sz="4400" b="1" dirty="0">
                <a:latin typeface="+mj-ea"/>
                <a:ea typeface="+mj-ea"/>
                <a:cs typeface="Host Grotesk Medium" pitchFamily="34" charset="-120"/>
              </a:rPr>
              <a:t>프로젝트 시연</a:t>
            </a:r>
            <a:endParaRPr lang="en-US" altLang="ko-KR" sz="2000" b="1" dirty="0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EEEF12C-C20B-556F-40D1-AB0EEEA76D02}"/>
              </a:ext>
            </a:extLst>
          </p:cNvPr>
          <p:cNvSpPr/>
          <p:nvPr/>
        </p:nvSpPr>
        <p:spPr>
          <a:xfrm>
            <a:off x="3459722" y="3066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altLang="ko-KR" sz="1400" b="1" dirty="0">
                <a:latin typeface="+mj-ea"/>
                <a:ea typeface="+mj-ea"/>
                <a:cs typeface="Host Grotesk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https://drive.google.com/file/d/1DzBx8PQqxOeYAgGnsNaFRTk2noertKaA/view</a:t>
            </a:r>
            <a:endParaRPr lang="en-US" altLang="ko-KR" sz="800" b="1" dirty="0">
              <a:latin typeface="+mj-ea"/>
              <a:ea typeface="+mj-ea"/>
              <a:cs typeface="Host Grotesk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4725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3C9CB0-F91B-1DA5-C326-9FB1C86CFABC}"/>
              </a:ext>
            </a:extLst>
          </p:cNvPr>
          <p:cNvSpPr/>
          <p:nvPr/>
        </p:nvSpPr>
        <p:spPr>
          <a:xfrm>
            <a:off x="509845" y="1003300"/>
            <a:ext cx="7984532" cy="3521075"/>
          </a:xfrm>
          <a:prstGeom prst="round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 dirty="0">
                <a:latin typeface="+mj-ea"/>
                <a:ea typeface="+mj-ea"/>
                <a:cs typeface="Host Grotesk Medium" pitchFamily="34" charset="-120"/>
              </a:rPr>
              <a:t>10 </a:t>
            </a:r>
            <a:r>
              <a:rPr lang="ko-KR" altLang="en-US" sz="2800" b="1" dirty="0"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200" b="1" dirty="0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49622" y="1570472"/>
            <a:ext cx="7818808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자율 사고</a:t>
            </a:r>
            <a:r>
              <a:rPr lang="en-US" altLang="ko-KR" sz="1100">
                <a:latin typeface="+mn-ea"/>
              </a:rPr>
              <a:t>: 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LangGraph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기반</a:t>
            </a:r>
            <a:r>
              <a:rPr lang="ko-KR" altLang="en-US" sz="1100">
                <a:latin typeface="+mn-ea"/>
              </a:rPr>
              <a:t>의 ‘판단</a:t>
            </a:r>
            <a:r>
              <a:rPr lang="en-US" altLang="ko-KR" sz="1100">
                <a:latin typeface="+mn-ea"/>
              </a:rPr>
              <a:t>-</a:t>
            </a:r>
            <a:r>
              <a:rPr lang="ko-KR" altLang="en-US" sz="1100">
                <a:latin typeface="+mn-ea"/>
              </a:rPr>
              <a:t>실행</a:t>
            </a:r>
            <a:r>
              <a:rPr lang="en-US" altLang="ko-KR" sz="1100">
                <a:latin typeface="+mn-ea"/>
              </a:rPr>
              <a:t>-</a:t>
            </a:r>
            <a:r>
              <a:rPr lang="ko-KR" altLang="en-US" sz="1100">
                <a:latin typeface="+mn-ea"/>
              </a:rPr>
              <a:t>검토’ 루프를 통해 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AI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가 스스로 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DB/RAG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도구를 선택</a:t>
            </a:r>
            <a:r>
              <a:rPr lang="ko-KR" altLang="en-US" sz="1100">
                <a:latin typeface="+mn-ea"/>
              </a:rPr>
              <a:t>하고</a:t>
            </a:r>
            <a:endParaRPr lang="en-US" altLang="ko-KR" sz="11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+mn-ea"/>
              </a:rPr>
              <a:t>              </a:t>
            </a:r>
            <a:r>
              <a:rPr lang="ko-KR" altLang="en-US" sz="1100">
                <a:latin typeface="+mn-ea"/>
              </a:rPr>
              <a:t>답변을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자가 수정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(Self-Correction)</a:t>
            </a:r>
          </a:p>
          <a:p>
            <a:pPr>
              <a:lnSpc>
                <a:spcPct val="150000"/>
              </a:lnSpc>
            </a:pPr>
            <a:endParaRPr lang="en-US" altLang="ko-KR" sz="11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표준 연동</a:t>
            </a:r>
            <a:r>
              <a:rPr lang="en-US" altLang="ko-KR" sz="1100">
                <a:latin typeface="+mn-ea"/>
              </a:rPr>
              <a:t>: 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MCP(Model Context Protocol) </a:t>
            </a:r>
            <a:r>
              <a:rPr lang="ko-KR" altLang="en-US" sz="1100">
                <a:latin typeface="+mn-ea"/>
              </a:rPr>
              <a:t>서버 도입으로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데이터 조회 로직을 표준화</a:t>
            </a:r>
            <a:r>
              <a:rPr lang="ko-KR" altLang="en-US" sz="1100">
                <a:latin typeface="+mn-ea"/>
              </a:rPr>
              <a:t>하여</a:t>
            </a:r>
            <a:endParaRPr lang="en-US" altLang="ko-KR" sz="11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+mn-ea"/>
              </a:rPr>
              <a:t>              </a:t>
            </a:r>
            <a:r>
              <a:rPr lang="ko-KR" altLang="en-US" sz="1100">
                <a:latin typeface="+mn-ea"/>
              </a:rPr>
              <a:t>모델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라마</a:t>
            </a:r>
            <a:r>
              <a:rPr lang="en-US" altLang="ko-KR" sz="1100">
                <a:latin typeface="+mn-ea"/>
              </a:rPr>
              <a:t>3, GPT </a:t>
            </a:r>
            <a:r>
              <a:rPr lang="ko-KR" altLang="en-US" sz="1100">
                <a:latin typeface="+mn-ea"/>
              </a:rPr>
              <a:t>등</a:t>
            </a:r>
            <a:r>
              <a:rPr lang="en-US" altLang="ko-KR" sz="1100">
                <a:latin typeface="+mn-ea"/>
              </a:rPr>
              <a:t>)</a:t>
            </a:r>
            <a:r>
              <a:rPr lang="ko-KR" altLang="en-US" sz="1100">
                <a:latin typeface="+mn-ea"/>
              </a:rPr>
              <a:t>에 관계없이 즉시 도구 활용 가능</a:t>
            </a:r>
            <a:endParaRPr lang="en-US" altLang="ko-KR" sz="11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49623" y="1240900"/>
            <a:ext cx="463026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1. </a:t>
            </a:r>
            <a:r>
              <a:rPr lang="ko-KR" altLang="en-US" sz="1200" b="1">
                <a:latin typeface="+mn-ea"/>
              </a:rPr>
              <a:t>지능형 자율 워크플로우 및 도구 표준화 </a:t>
            </a:r>
            <a:r>
              <a:rPr lang="en-US" altLang="ko-KR" sz="1200" b="1">
                <a:latin typeface="+mn-ea"/>
              </a:rPr>
              <a:t>(LangGraph &amp; MCP)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4B529-2E6D-8414-123C-2E8A47313F76}"/>
              </a:ext>
            </a:extLst>
          </p:cNvPr>
          <p:cNvSpPr txBox="1"/>
          <p:nvPr/>
        </p:nvSpPr>
        <p:spPr>
          <a:xfrm>
            <a:off x="662596" y="3043623"/>
            <a:ext cx="496971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2. </a:t>
            </a:r>
            <a:r>
              <a:rPr lang="ko-KR" altLang="en-US" sz="1200" b="1">
                <a:latin typeface="+mn-ea"/>
              </a:rPr>
              <a:t>하이브리드 안정성 및 추론 품질 최적화 </a:t>
            </a:r>
            <a:r>
              <a:rPr lang="en-US" altLang="ko-KR" sz="1200" b="1">
                <a:latin typeface="+mn-ea"/>
              </a:rPr>
              <a:t>(Fail-safe &amp; Optimization)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956C7-1E55-200B-0134-91C7814CDAB2}"/>
              </a:ext>
            </a:extLst>
          </p:cNvPr>
          <p:cNvSpPr txBox="1"/>
          <p:nvPr/>
        </p:nvSpPr>
        <p:spPr>
          <a:xfrm>
            <a:off x="656109" y="3377240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무중단 운영</a:t>
            </a:r>
            <a:r>
              <a:rPr lang="en-US" altLang="ko-KR" sz="1100">
                <a:latin typeface="+mn-ea"/>
              </a:rPr>
              <a:t>: RunPod(</a:t>
            </a:r>
            <a:r>
              <a:rPr lang="ko-KR" altLang="en-US" sz="1100">
                <a:latin typeface="+mn-ea"/>
              </a:rPr>
              <a:t>파인튜닝 모델</a:t>
            </a:r>
            <a:r>
              <a:rPr lang="en-US" altLang="ko-KR" sz="1100">
                <a:latin typeface="+mn-ea"/>
              </a:rPr>
              <a:t>) </a:t>
            </a:r>
            <a:r>
              <a:rPr lang="ko-KR" altLang="en-US" sz="1100">
                <a:latin typeface="+mn-ea"/>
              </a:rPr>
              <a:t>장애 시 </a:t>
            </a:r>
            <a:r>
              <a:rPr lang="en-US" altLang="ko-KR" sz="1100">
                <a:latin typeface="+mn-ea"/>
              </a:rPr>
              <a:t>OpenAI API(GPT-4o)</a:t>
            </a:r>
            <a:r>
              <a:rPr lang="ko-KR" altLang="en-US" sz="1100">
                <a:latin typeface="+mn-ea"/>
              </a:rPr>
              <a:t>로 즉시 전환되는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실시간 스위칭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(Fail-safe) </a:t>
            </a:r>
            <a:r>
              <a:rPr lang="ko-KR" altLang="en-US" sz="1100">
                <a:latin typeface="+mn-ea"/>
              </a:rPr>
              <a:t>체계 구축</a:t>
            </a:r>
          </a:p>
          <a:p>
            <a:pPr>
              <a:lnSpc>
                <a:spcPct val="150000"/>
              </a:lnSpc>
            </a:pPr>
            <a:endParaRPr lang="ko-KR" altLang="en-US" sz="11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품질 고도화</a:t>
            </a:r>
            <a:r>
              <a:rPr lang="en-US" altLang="ko-KR" sz="1100">
                <a:latin typeface="+mn-ea"/>
              </a:rPr>
              <a:t>: </a:t>
            </a:r>
            <a:r>
              <a:rPr lang="ko-KR" altLang="en-US" sz="1100">
                <a:latin typeface="+mn-ea"/>
              </a:rPr>
              <a:t>기능별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보고서</a:t>
            </a:r>
            <a:r>
              <a:rPr lang="en-US" altLang="ko-KR" sz="1100">
                <a:latin typeface="+mn-ea"/>
              </a:rPr>
              <a:t>, Q&amp;A </a:t>
            </a:r>
            <a:r>
              <a:rPr lang="ko-KR" altLang="en-US" sz="1100">
                <a:latin typeface="+mn-ea"/>
              </a:rPr>
              <a:t>등</a:t>
            </a:r>
            <a:r>
              <a:rPr lang="en-US" altLang="ko-KR" sz="1100">
                <a:latin typeface="+mn-ea"/>
              </a:rPr>
              <a:t>)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추론 파라미터 최적화</a:t>
            </a:r>
            <a:r>
              <a:rPr lang="ko-KR" altLang="en-US" sz="1100">
                <a:latin typeface="+mn-ea"/>
              </a:rPr>
              <a:t> 및 정밀한 도구 호출을 위한 인스트럭션 가이드라인 확정</a:t>
            </a:r>
            <a:endParaRPr lang="en-US" altLang="ko-KR" sz="11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3405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B278BF-A706-1119-F6FF-2D8AE4A6B98B}"/>
              </a:ext>
            </a:extLst>
          </p:cNvPr>
          <p:cNvSpPr/>
          <p:nvPr/>
        </p:nvSpPr>
        <p:spPr>
          <a:xfrm>
            <a:off x="509845" y="1003300"/>
            <a:ext cx="7984532" cy="3521075"/>
          </a:xfrm>
          <a:prstGeom prst="roundRect">
            <a:avLst/>
          </a:prstGeom>
          <a:solidFill>
            <a:srgbClr val="F6F6F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11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69083" y="3116780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머신러닝</a:t>
            </a:r>
            <a:r>
              <a:rPr lang="en-US" altLang="ko-KR" sz="1100">
                <a:latin typeface="+mn-ea"/>
              </a:rPr>
              <a:t>·LLM </a:t>
            </a:r>
            <a:r>
              <a:rPr lang="ko-KR" altLang="en-US" sz="1100">
                <a:latin typeface="+mn-ea"/>
              </a:rPr>
              <a:t>흐름을 완전히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이해하지 못한 채 </a:t>
            </a:r>
            <a:r>
              <a:rPr lang="ko-KR" altLang="en-US" sz="1100">
                <a:latin typeface="+mn-ea"/>
              </a:rPr>
              <a:t>시작해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시행착오</a:t>
            </a:r>
            <a:r>
              <a:rPr lang="ko-KR" altLang="en-US" sz="1100">
                <a:latin typeface="+mn-ea"/>
              </a:rPr>
              <a:t>와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시간 낭비</a:t>
            </a:r>
            <a:r>
              <a:rPr lang="ko-KR" altLang="en-US" sz="1100">
                <a:latin typeface="+mn-ea"/>
              </a:rPr>
              <a:t>가 컸습니다</a:t>
            </a:r>
            <a:r>
              <a:rPr lang="en-US" altLang="ko-KR" sz="11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직접 부딪히며 학습하는 과정에서 개념들이 연결되기 시작했고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제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약점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설계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흐름 이해 부족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이 명확</a:t>
            </a:r>
            <a:r>
              <a:rPr lang="ko-KR" altLang="en-US" sz="1100">
                <a:latin typeface="+mn-ea"/>
              </a:rPr>
              <a:t>해졌습니다</a:t>
            </a:r>
            <a:r>
              <a:rPr lang="en-US" altLang="ko-KR" sz="11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다음 프로젝트부터는</a:t>
            </a:r>
            <a:r>
              <a:rPr lang="ko-KR" altLang="en-US" sz="1100" b="1">
                <a:latin typeface="+mn-ea"/>
              </a:rPr>
              <a:t>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설계를 먼저 확정</a:t>
            </a:r>
            <a:r>
              <a:rPr lang="ko-KR" altLang="en-US" sz="1100">
                <a:latin typeface="+mn-ea"/>
              </a:rPr>
              <a:t>하고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같은 실수를 하지 않고 완성도를 높이겠습니다</a:t>
            </a:r>
            <a:r>
              <a:rPr lang="en-US" altLang="ko-KR" sz="1100"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69083" y="2787208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기능 개발 과정과 어려움과 배움</a:t>
            </a:r>
            <a:endParaRPr lang="en-US" altLang="ko-KR" sz="1200" b="1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BFAF6-6A9B-3D2E-C328-FD44D9D03F7A}"/>
              </a:ext>
            </a:extLst>
          </p:cNvPr>
          <p:cNvSpPr txBox="1"/>
          <p:nvPr/>
        </p:nvSpPr>
        <p:spPr>
          <a:xfrm>
            <a:off x="682057" y="1458021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소통의 중요성</a:t>
            </a:r>
            <a:endParaRPr lang="en-US" altLang="ko-KR" sz="1200" b="1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DF206-6359-474E-CD45-DA51D240E4BA}"/>
              </a:ext>
            </a:extLst>
          </p:cNvPr>
          <p:cNvSpPr txBox="1"/>
          <p:nvPr/>
        </p:nvSpPr>
        <p:spPr>
          <a:xfrm>
            <a:off x="669083" y="1788830"/>
            <a:ext cx="7818808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초반엔 역할만 나누고 진행해서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마지막 통합 단계에서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소통 부족</a:t>
            </a:r>
            <a:r>
              <a:rPr lang="ko-KR" altLang="en-US" sz="1100">
                <a:latin typeface="+mn-ea"/>
              </a:rPr>
              <a:t>이 한꺼번에 터지며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오류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충돌</a:t>
            </a:r>
            <a:r>
              <a:rPr lang="ko-KR" altLang="en-US" sz="1100">
                <a:latin typeface="+mn-ea"/>
              </a:rPr>
              <a:t>이 많았습니다</a:t>
            </a:r>
            <a:r>
              <a:rPr lang="en-US" altLang="ko-KR" sz="11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주제 변경 이후엔</a:t>
            </a:r>
            <a:r>
              <a:rPr lang="ko-KR" altLang="en-US" sz="1100" b="1">
                <a:latin typeface="+mn-ea"/>
              </a:rPr>
              <a:t>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설계</a:t>
            </a:r>
            <a:r>
              <a:rPr lang="en-US" altLang="ko-KR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·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기준을 먼저 맞추고 </a:t>
            </a:r>
            <a:r>
              <a:rPr lang="ko-KR" altLang="en-US" sz="1100">
                <a:latin typeface="+mn-ea"/>
              </a:rPr>
              <a:t>진행하니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개발 </a:t>
            </a:r>
            <a:r>
              <a:rPr lang="ko-KR" altLang="en-US" sz="11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속도와 효율</a:t>
            </a:r>
            <a:r>
              <a:rPr lang="ko-KR" altLang="en-US" sz="1100">
                <a:latin typeface="+mn-ea"/>
              </a:rPr>
              <a:t>이 확실히 좋아졌습니다</a:t>
            </a:r>
            <a:r>
              <a:rPr lang="en-US" altLang="ko-KR" sz="11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96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577F-30A9-A90D-79D1-7DE124A3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55B247-72AA-0DF5-281E-F5DFF2B6D5BE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</a:rPr>
              <a:t>– </a:t>
            </a:r>
            <a:r>
              <a:rPr lang="ko-KR" altLang="en-US" sz="1200" b="1">
                <a:latin typeface="+mj-ea"/>
                <a:ea typeface="+mj-ea"/>
              </a:rPr>
              <a:t>기획의도</a:t>
            </a:r>
            <a:r>
              <a:rPr lang="en-US" altLang="ko-KR" sz="1200" b="1">
                <a:latin typeface="+mj-ea"/>
                <a:ea typeface="+mj-ea"/>
              </a:rPr>
              <a:t>(2/2)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B3ADDA0-F0DF-3E38-B234-E0B61AC33EDE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C4C653B-7CCA-92A5-3B51-F34226EF6470}"/>
              </a:ext>
            </a:extLst>
          </p:cNvPr>
          <p:cNvSpPr/>
          <p:nvPr/>
        </p:nvSpPr>
        <p:spPr>
          <a:xfrm rot="5400000">
            <a:off x="6222410" y="1793589"/>
            <a:ext cx="575561" cy="66367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AB5A922C-63F4-0ADF-B39A-CF6A13341BE2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8F9F6603-0A0E-B237-BDBD-60F5BB105E50}"/>
              </a:ext>
            </a:extLst>
          </p:cNvPr>
          <p:cNvSpPr/>
          <p:nvPr/>
        </p:nvSpPr>
        <p:spPr>
          <a:xfrm rot="5400000">
            <a:off x="6222411" y="3319824"/>
            <a:ext cx="575561" cy="66367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A9BC0-B681-51C7-7B58-03039717428D}"/>
              </a:ext>
            </a:extLst>
          </p:cNvPr>
          <p:cNvSpPr txBox="1"/>
          <p:nvPr/>
        </p:nvSpPr>
        <p:spPr>
          <a:xfrm>
            <a:off x="4493709" y="924109"/>
            <a:ext cx="403296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돌봄 수요는 전국적으로 증가하지만</a:t>
            </a:r>
            <a:br>
              <a:rPr lang="ko-KR" altLang="en-US" sz="1600" b="1">
                <a:latin typeface="+mn-ea"/>
              </a:rPr>
            </a:br>
            <a:r>
              <a:rPr lang="ko-KR" altLang="en-US" sz="1600" b="1">
                <a:latin typeface="+mn-ea"/>
              </a:rPr>
              <a:t>지원 여건은 지역마다 제각각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1FBFB-3C20-66DC-1275-ECF3E1B217DE}"/>
              </a:ext>
            </a:extLst>
          </p:cNvPr>
          <p:cNvSpPr txBox="1"/>
          <p:nvPr/>
        </p:nvSpPr>
        <p:spPr>
          <a:xfrm>
            <a:off x="4493709" y="2496868"/>
            <a:ext cx="4032968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어느 지역은 수요 대비</a:t>
            </a:r>
            <a:endParaRPr lang="en-US" altLang="ko-KR" sz="1600" b="1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예산</a:t>
            </a:r>
            <a:r>
              <a:rPr lang="en-US" altLang="ko-KR" sz="1600" b="1">
                <a:latin typeface="+mn-ea"/>
              </a:rPr>
              <a:t>·</a:t>
            </a:r>
            <a:r>
              <a:rPr lang="ko-KR" altLang="en-US" sz="1600" b="1">
                <a:latin typeface="+mn-ea"/>
              </a:rPr>
              <a:t>시설</a:t>
            </a:r>
            <a:r>
              <a:rPr lang="en-US" altLang="ko-KR" sz="1600" b="1">
                <a:latin typeface="+mn-ea"/>
              </a:rPr>
              <a:t>·</a:t>
            </a:r>
            <a:r>
              <a:rPr lang="ko-KR" altLang="en-US" sz="1600" b="1">
                <a:latin typeface="+mn-ea"/>
              </a:rPr>
              <a:t>인력이 부족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EB6F9-4C9C-DF45-59B4-B547A38AAB21}"/>
              </a:ext>
            </a:extLst>
          </p:cNvPr>
          <p:cNvSpPr txBox="1"/>
          <p:nvPr/>
        </p:nvSpPr>
        <p:spPr>
          <a:xfrm>
            <a:off x="4493709" y="4023103"/>
            <a:ext cx="403296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latin typeface="+mn-ea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자치구별 이용자 수를 예측해</a:t>
            </a:r>
            <a:endParaRPr lang="en-US" altLang="ko-KR" b="1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정책 의사결정</a:t>
            </a:r>
            <a:r>
              <a:rPr lang="ko-KR" altLang="en-US" b="1">
                <a:latin typeface="+mn-ea"/>
              </a:rPr>
              <a:t>을 지원</a:t>
            </a:r>
            <a:r>
              <a:rPr lang="en-US" altLang="ko-KR" b="1">
                <a:latin typeface="+mn-ea"/>
              </a:rPr>
              <a:t>＂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B9CF76D-2476-A333-BD6A-EBD9864E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2" y="924109"/>
            <a:ext cx="3753908" cy="22078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6FF1A6-14FD-46D1-1F9F-A81C4A5102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72" t="76842" r="1172" b="-14257"/>
          <a:stretch>
            <a:fillRect/>
          </a:stretch>
        </p:blipFill>
        <p:spPr>
          <a:xfrm>
            <a:off x="163257" y="3338432"/>
            <a:ext cx="3554474" cy="644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697710-2CD2-4335-2C94-B74AAF566B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545"/>
          <a:stretch>
            <a:fillRect/>
          </a:stretch>
        </p:blipFill>
        <p:spPr>
          <a:xfrm>
            <a:off x="198825" y="4023103"/>
            <a:ext cx="3483338" cy="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C068C-35C7-D02A-3536-548C0DCB3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1D8FC22-9B04-0FDB-CE56-75E27225E6B1}"/>
              </a:ext>
            </a:extLst>
          </p:cNvPr>
          <p:cNvCxnSpPr>
            <a:cxnSpLocks/>
          </p:cNvCxnSpPr>
          <p:nvPr/>
        </p:nvCxnSpPr>
        <p:spPr>
          <a:xfrm>
            <a:off x="6101644" y="1230489"/>
            <a:ext cx="0" cy="2980267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 0">
            <a:extLst>
              <a:ext uri="{FF2B5EF4-FFF2-40B4-BE49-F238E27FC236}">
                <a16:creationId xmlns:a16="http://schemas.microsoft.com/office/drawing/2014/main" id="{B3CCDBF6-94BF-C344-FDA8-9A48813CB1A0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latin typeface="+mj-ea"/>
                <a:ea typeface="+mj-ea"/>
              </a:rPr>
              <a:t>개발 목표</a:t>
            </a: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1EA3F-47E7-6E7B-EDD6-4A9460D99DCE}"/>
              </a:ext>
            </a:extLst>
          </p:cNvPr>
          <p:cNvSpPr txBox="1"/>
          <p:nvPr/>
        </p:nvSpPr>
        <p:spPr>
          <a:xfrm>
            <a:off x="242719" y="1230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지역아동센터 수요 예측 모델</a:t>
            </a:r>
            <a:r>
              <a:rPr lang="ko-KR" altLang="en-US" sz="1200" b="1">
                <a:latin typeface="+mn-ea"/>
              </a:rPr>
              <a:t>을 활용한</a:t>
            </a:r>
            <a:endParaRPr lang="en-US" altLang="ko-KR" sz="1200" b="1"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AE39128-555E-DBC8-CD7B-46C703D89C4F}"/>
              </a:ext>
            </a:extLst>
          </p:cNvPr>
          <p:cNvCxnSpPr>
            <a:cxnSpLocks/>
          </p:cNvCxnSpPr>
          <p:nvPr/>
        </p:nvCxnSpPr>
        <p:spPr>
          <a:xfrm>
            <a:off x="3172178" y="1230489"/>
            <a:ext cx="0" cy="2980267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A1B169-AFAD-95C6-5B9B-53A47A30D7DF}"/>
              </a:ext>
            </a:extLst>
          </p:cNvPr>
          <p:cNvSpPr txBox="1"/>
          <p:nvPr/>
        </p:nvSpPr>
        <p:spPr>
          <a:xfrm>
            <a:off x="242719" y="1484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대시보드 시각화 </a:t>
            </a:r>
            <a:r>
              <a:rPr lang="ko-KR" altLang="en-US" sz="1200" b="1">
                <a:latin typeface="+mn-ea"/>
              </a:rPr>
              <a:t>시스템</a:t>
            </a:r>
            <a:endParaRPr lang="en-US" altLang="ko-KR" sz="1200" b="1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38B8E-B0A2-9349-5A2F-9D4EB44EF1E6}"/>
              </a:ext>
            </a:extLst>
          </p:cNvPr>
          <p:cNvSpPr txBox="1"/>
          <p:nvPr/>
        </p:nvSpPr>
        <p:spPr>
          <a:xfrm>
            <a:off x="242719" y="1905297"/>
            <a:ext cx="2929459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>
                <a:latin typeface="+mn-ea"/>
              </a:rPr>
              <a:t>Input ( </a:t>
            </a:r>
            <a:r>
              <a:rPr lang="ko-KR" altLang="en-US" sz="800" b="1">
                <a:latin typeface="+mn-ea"/>
              </a:rPr>
              <a:t>한부모 가정 수</a:t>
            </a:r>
            <a:r>
              <a:rPr lang="en-US" altLang="ko-KR" sz="800" b="1">
                <a:latin typeface="+mn-ea"/>
              </a:rPr>
              <a:t>, </a:t>
            </a:r>
            <a:r>
              <a:rPr lang="ko-KR" altLang="en-US" sz="800" b="1">
                <a:latin typeface="+mn-ea"/>
              </a:rPr>
              <a:t>인구수</a:t>
            </a:r>
            <a:r>
              <a:rPr lang="en-US" altLang="ko-KR" sz="800" b="1">
                <a:latin typeface="+mn-ea"/>
              </a:rPr>
              <a:t>, </a:t>
            </a:r>
            <a:r>
              <a:rPr lang="ko-KR" altLang="en-US" sz="800" b="1">
                <a:latin typeface="+mn-ea"/>
              </a:rPr>
              <a:t>기초생활 수급자 수 등 </a:t>
            </a:r>
            <a:r>
              <a:rPr lang="en-US" altLang="ko-KR" sz="800" b="1">
                <a:latin typeface="+mn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EEC45A-6A21-D64D-9242-19E8105BF8CE}"/>
              </a:ext>
            </a:extLst>
          </p:cNvPr>
          <p:cNvSpPr txBox="1"/>
          <p:nvPr/>
        </p:nvSpPr>
        <p:spPr>
          <a:xfrm>
            <a:off x="242712" y="2119093"/>
            <a:ext cx="2929459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>
                <a:latin typeface="+mn-ea"/>
              </a:rPr>
              <a:t>target ( </a:t>
            </a:r>
            <a:r>
              <a:rPr lang="ko-KR" altLang="en-US" sz="800" b="1">
                <a:latin typeface="+mn-ea"/>
              </a:rPr>
              <a:t>지역아동센터 이용자 수 </a:t>
            </a:r>
            <a:r>
              <a:rPr lang="en-US" altLang="ko-KR" sz="800" b="1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525CA-F7D4-96AE-E73B-E87A6DDDD462}"/>
              </a:ext>
            </a:extLst>
          </p:cNvPr>
          <p:cNvSpPr txBox="1"/>
          <p:nvPr/>
        </p:nvSpPr>
        <p:spPr>
          <a:xfrm>
            <a:off x="242714" y="2459495"/>
            <a:ext cx="2929457" cy="154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머신러닝 기반</a:t>
            </a:r>
            <a:r>
              <a:rPr lang="en-US" altLang="ko-KR" sz="800">
                <a:latin typeface="+mn-ea"/>
              </a:rPr>
              <a:t>(Multiple Linear Regression, Ensemble </a:t>
            </a:r>
            <a:r>
              <a:rPr lang="ko-KR" altLang="en-US" sz="800">
                <a:latin typeface="+mn-ea"/>
              </a:rPr>
              <a:t>기법 </a:t>
            </a:r>
            <a:r>
              <a:rPr lang="en-US" altLang="ko-KR" sz="800">
                <a:latin typeface="+mn-ea"/>
              </a:rPr>
              <a:t>XGBoost </a:t>
            </a:r>
            <a:r>
              <a:rPr lang="ko-KR" altLang="en-US" sz="800">
                <a:latin typeface="+mn-ea"/>
              </a:rPr>
              <a:t>등</a:t>
            </a:r>
            <a:r>
              <a:rPr lang="en-US" altLang="ko-KR" sz="800">
                <a:latin typeface="+mn-ea"/>
              </a:rPr>
              <a:t>)</a:t>
            </a:r>
            <a:r>
              <a:rPr lang="ko-KR" altLang="en-US" sz="800">
                <a:latin typeface="+mn-ea"/>
              </a:rPr>
              <a:t>으로 다양한 데이터 학습</a:t>
            </a: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>
                <a:latin typeface="+mn-ea"/>
              </a:rPr>
              <a:t>KOSIS </a:t>
            </a:r>
            <a:r>
              <a:rPr lang="ko-KR" altLang="en-US" sz="800">
                <a:latin typeface="+mn-ea"/>
              </a:rPr>
              <a:t>국가통계포털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서울열린데이터광장 데이터 사용</a:t>
            </a: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교차검증 기반 하이퍼파라미터 튜닝으로 최적 모델 선정</a:t>
            </a: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예</a:t>
            </a:r>
            <a:r>
              <a:rPr lang="en-US" altLang="ko-KR" sz="800">
                <a:latin typeface="+mn-ea"/>
              </a:rPr>
              <a:t>) n_estimators, max_depth, learning_rate,</a:t>
            </a:r>
          </a:p>
          <a:p>
            <a:pPr>
              <a:lnSpc>
                <a:spcPct val="150000"/>
              </a:lnSpc>
            </a:pPr>
            <a:r>
              <a:rPr lang="en-US" altLang="ko-KR" sz="800">
                <a:latin typeface="+mn-ea"/>
              </a:rPr>
              <a:t>     subsample, colsample_bytree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C4264B-6E26-0CA8-D1F4-CFB0C452956A}"/>
              </a:ext>
            </a:extLst>
          </p:cNvPr>
          <p:cNvSpPr txBox="1"/>
          <p:nvPr/>
        </p:nvSpPr>
        <p:spPr>
          <a:xfrm>
            <a:off x="6101621" y="1230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LLaMA3</a:t>
            </a:r>
            <a:r>
              <a:rPr lang="ko-KR" altLang="en-US" sz="1200" b="1">
                <a:latin typeface="+mn-ea"/>
              </a:rPr>
              <a:t>를 활용한</a:t>
            </a:r>
            <a:endParaRPr lang="en-US" altLang="ko-KR" sz="1200" b="1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66A047-875D-8594-2A58-8672B990F630}"/>
              </a:ext>
            </a:extLst>
          </p:cNvPr>
          <p:cNvSpPr txBox="1"/>
          <p:nvPr/>
        </p:nvSpPr>
        <p:spPr>
          <a:xfrm>
            <a:off x="6101621" y="1484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RAG </a:t>
            </a: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기반 </a:t>
            </a:r>
            <a:r>
              <a:rPr lang="ko-KR" altLang="en-US" sz="1200" b="1">
                <a:latin typeface="+mn-ea"/>
              </a:rPr>
              <a:t>지역아동센터 </a:t>
            </a:r>
            <a:r>
              <a:rPr lang="en-US" altLang="ko-KR" sz="1200" b="1">
                <a:latin typeface="+mn-ea"/>
              </a:rPr>
              <a:t>Q&amp;A </a:t>
            </a:r>
            <a:r>
              <a:rPr lang="ko-KR" altLang="en-US" sz="1200" b="1">
                <a:latin typeface="+mn-ea"/>
              </a:rPr>
              <a:t>시스템</a:t>
            </a:r>
            <a:endParaRPr lang="en-US" altLang="ko-KR" sz="1200" b="1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C3A658-3C54-9707-F3D9-1E9BB8DA8384}"/>
              </a:ext>
            </a:extLst>
          </p:cNvPr>
          <p:cNvSpPr txBox="1"/>
          <p:nvPr/>
        </p:nvSpPr>
        <p:spPr>
          <a:xfrm>
            <a:off x="6101621" y="1905297"/>
            <a:ext cx="2929459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>
                <a:latin typeface="+mn-ea"/>
              </a:rPr>
              <a:t>Generative AI( </a:t>
            </a:r>
            <a:r>
              <a:rPr lang="ko-KR" altLang="en-US" sz="800" b="1">
                <a:latin typeface="+mn-ea"/>
              </a:rPr>
              <a:t>보고서 생성</a:t>
            </a:r>
            <a:r>
              <a:rPr lang="en-US" altLang="ko-KR" sz="800" b="1">
                <a:latin typeface="+mn-ea"/>
              </a:rPr>
              <a:t>, </a:t>
            </a:r>
            <a:r>
              <a:rPr lang="ko-KR" altLang="en-US" sz="800" b="1">
                <a:latin typeface="+mn-ea"/>
              </a:rPr>
              <a:t>정책제안</a:t>
            </a:r>
            <a:r>
              <a:rPr lang="en-US" altLang="ko-KR" sz="800" b="1">
                <a:latin typeface="+mn-ea"/>
              </a:rPr>
              <a:t>, </a:t>
            </a:r>
            <a:r>
              <a:rPr lang="ko-KR" altLang="en-US" sz="800" b="1">
                <a:latin typeface="+mn-ea"/>
              </a:rPr>
              <a:t>텍스트 요약 </a:t>
            </a:r>
            <a:r>
              <a:rPr lang="en-US" altLang="ko-KR" sz="800" b="1">
                <a:latin typeface="+mn-ea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F0FBA6-31C1-4466-66C7-3DFF24465D5B}"/>
              </a:ext>
            </a:extLst>
          </p:cNvPr>
          <p:cNvSpPr txBox="1"/>
          <p:nvPr/>
        </p:nvSpPr>
        <p:spPr>
          <a:xfrm>
            <a:off x="6101614" y="2119093"/>
            <a:ext cx="2929459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>
                <a:latin typeface="+mn-ea"/>
              </a:rPr>
              <a:t>RAG ( </a:t>
            </a:r>
            <a:r>
              <a:rPr lang="ko-KR" altLang="en-US" sz="800" b="1">
                <a:latin typeface="+mn-ea"/>
              </a:rPr>
              <a:t>문서 기반 </a:t>
            </a:r>
            <a:r>
              <a:rPr lang="en-US" altLang="ko-KR" sz="800" b="1">
                <a:latin typeface="+mn-ea"/>
              </a:rPr>
              <a:t>Q&amp;A 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118723-6224-1C6F-8CA8-A5EB580896B3}"/>
              </a:ext>
            </a:extLst>
          </p:cNvPr>
          <p:cNvSpPr txBox="1"/>
          <p:nvPr/>
        </p:nvSpPr>
        <p:spPr>
          <a:xfrm>
            <a:off x="6214543" y="2459495"/>
            <a:ext cx="2929457" cy="173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>
                <a:latin typeface="+mn-ea"/>
              </a:rPr>
              <a:t>RAG </a:t>
            </a:r>
            <a:r>
              <a:rPr lang="ko-KR" altLang="en-US" sz="800">
                <a:latin typeface="+mn-ea"/>
              </a:rPr>
              <a:t>파이프라인 구축</a:t>
            </a:r>
            <a:r>
              <a:rPr lang="en-US" altLang="ko-KR" sz="800">
                <a:latin typeface="+mn-ea"/>
              </a:rPr>
              <a:t>: </a:t>
            </a:r>
            <a:r>
              <a:rPr lang="ko-KR" altLang="en-US" sz="800">
                <a:latin typeface="+mn-ea"/>
              </a:rPr>
              <a:t>정책</a:t>
            </a:r>
            <a:r>
              <a:rPr lang="en-US" altLang="ko-KR" sz="800">
                <a:latin typeface="+mn-ea"/>
              </a:rPr>
              <a:t>·</a:t>
            </a:r>
            <a:r>
              <a:rPr lang="ko-KR" altLang="en-US" sz="800">
                <a:latin typeface="+mn-ea"/>
              </a:rPr>
              <a:t>운영지침 </a:t>
            </a:r>
            <a:r>
              <a:rPr lang="en-US" altLang="ko-KR" sz="800">
                <a:latin typeface="+mn-ea"/>
              </a:rPr>
              <a:t>PDF → </a:t>
            </a:r>
            <a:r>
              <a:rPr lang="ko-KR" altLang="en-US" sz="800">
                <a:latin typeface="+mn-ea"/>
              </a:rPr>
              <a:t>청크 분할 → 임베딩 → 벡터</a:t>
            </a:r>
            <a:r>
              <a:rPr lang="en-US" altLang="ko-KR" sz="800">
                <a:latin typeface="+mn-ea"/>
              </a:rPr>
              <a:t>DB </a:t>
            </a:r>
            <a:r>
              <a:rPr lang="ko-KR" altLang="en-US" sz="800">
                <a:latin typeface="+mn-ea"/>
              </a:rPr>
              <a:t>저장 → 유사도 검색 후 근거 문서와 함께 응답 생성</a:t>
            </a: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근거 기반 응답 품질 강화</a:t>
            </a:r>
            <a:r>
              <a:rPr lang="en-US" altLang="ko-KR" sz="800">
                <a:latin typeface="+mn-ea"/>
              </a:rPr>
              <a:t>: </a:t>
            </a:r>
            <a:r>
              <a:rPr lang="ko-KR" altLang="en-US" sz="800">
                <a:latin typeface="+mn-ea"/>
              </a:rPr>
              <a:t>프롬프트 템플릿</a:t>
            </a:r>
            <a:r>
              <a:rPr lang="en-US" altLang="ko-KR" sz="800">
                <a:latin typeface="+mn-ea"/>
              </a:rPr>
              <a:t>/</a:t>
            </a:r>
            <a:r>
              <a:rPr lang="ko-KR" altLang="en-US" sz="800">
                <a:latin typeface="+mn-ea"/>
              </a:rPr>
              <a:t>출력 형식 고정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인용</a:t>
            </a:r>
            <a:r>
              <a:rPr lang="en-US" altLang="ko-KR" sz="800">
                <a:latin typeface="+mn-ea"/>
              </a:rPr>
              <a:t>(</a:t>
            </a:r>
            <a:r>
              <a:rPr lang="ko-KR" altLang="en-US" sz="800">
                <a:latin typeface="+mn-ea"/>
              </a:rPr>
              <a:t>근거</a:t>
            </a:r>
            <a:r>
              <a:rPr lang="en-US" altLang="ko-KR" sz="800">
                <a:latin typeface="+mn-ea"/>
              </a:rPr>
              <a:t>) </a:t>
            </a:r>
            <a:r>
              <a:rPr lang="ko-KR" altLang="en-US" sz="800">
                <a:latin typeface="+mn-ea"/>
              </a:rPr>
              <a:t>포함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환각 최소화를 위한 답변 가이드 적용</a:t>
            </a:r>
          </a:p>
          <a:p>
            <a:pPr>
              <a:lnSpc>
                <a:spcPct val="150000"/>
              </a:lnSpc>
            </a:pPr>
            <a:endParaRPr lang="en-US" altLang="ko-KR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서빙</a:t>
            </a:r>
            <a:r>
              <a:rPr lang="en-US" altLang="ko-KR" sz="800">
                <a:latin typeface="+mn-ea"/>
              </a:rPr>
              <a:t>/</a:t>
            </a:r>
            <a:r>
              <a:rPr lang="ko-KR" altLang="en-US" sz="800">
                <a:latin typeface="+mn-ea"/>
              </a:rPr>
              <a:t>연동 구조</a:t>
            </a:r>
            <a:r>
              <a:rPr lang="en-US" altLang="ko-KR" sz="800">
                <a:latin typeface="+mn-ea"/>
              </a:rPr>
              <a:t>: RunPod(FastAPI) </a:t>
            </a:r>
            <a:r>
              <a:rPr lang="ko-KR" altLang="en-US" sz="800">
                <a:latin typeface="+mn-ea"/>
              </a:rPr>
              <a:t>모델 추론 서버 ↔ </a:t>
            </a:r>
            <a:r>
              <a:rPr lang="en-US" altLang="ko-KR" sz="800">
                <a:latin typeface="+mn-ea"/>
              </a:rPr>
              <a:t>Flask UI </a:t>
            </a:r>
            <a:r>
              <a:rPr lang="ko-KR" altLang="en-US" sz="800">
                <a:latin typeface="+mn-ea"/>
              </a:rPr>
              <a:t>연동으로 실시간 질의응답 및 결과 출력</a:t>
            </a:r>
            <a:endParaRPr lang="en-US" altLang="ko-KR" sz="80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4B7847-E246-8534-9582-CDCDD19526B9}"/>
              </a:ext>
            </a:extLst>
          </p:cNvPr>
          <p:cNvSpPr txBox="1"/>
          <p:nvPr/>
        </p:nvSpPr>
        <p:spPr>
          <a:xfrm>
            <a:off x="3172136" y="1230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LLaMA3 </a:t>
            </a:r>
            <a:r>
              <a:rPr lang="ko-KR" altLang="en-US" sz="1200" b="1">
                <a:latin typeface="+mn-ea"/>
              </a:rPr>
              <a:t>베이스 모델을 활용한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A09073-A4D4-6A1B-DE82-757E91107220}"/>
              </a:ext>
            </a:extLst>
          </p:cNvPr>
          <p:cNvSpPr txBox="1"/>
          <p:nvPr/>
        </p:nvSpPr>
        <p:spPr>
          <a:xfrm>
            <a:off x="3172136" y="1484489"/>
            <a:ext cx="292945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인스트럭션 파인튜닝 </a:t>
            </a:r>
            <a:r>
              <a:rPr lang="ko-KR" altLang="en-US" sz="1200" b="1">
                <a:latin typeface="+mn-ea"/>
              </a:rPr>
              <a:t>시스템</a:t>
            </a:r>
            <a:endParaRPr lang="en-US" altLang="ko-KR" sz="1200" b="1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B9EDAD-95CD-F7A5-524F-FCDD24F333F9}"/>
              </a:ext>
            </a:extLst>
          </p:cNvPr>
          <p:cNvSpPr txBox="1"/>
          <p:nvPr/>
        </p:nvSpPr>
        <p:spPr>
          <a:xfrm>
            <a:off x="3172131" y="1995913"/>
            <a:ext cx="2929459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>
                <a:latin typeface="+mn-ea"/>
              </a:rPr>
              <a:t>(Instruction Tuning : Alpaca </a:t>
            </a:r>
            <a:r>
              <a:rPr lang="ko-KR" altLang="en-US" sz="800" b="1">
                <a:latin typeface="+mn-ea"/>
              </a:rPr>
              <a:t>데이터셋 기반</a:t>
            </a:r>
            <a:r>
              <a:rPr lang="en-US" altLang="ko-KR" sz="800" b="1">
                <a:latin typeface="+mn-ea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286F9A-A438-5401-9E5B-E35899CE4D87}"/>
              </a:ext>
            </a:extLst>
          </p:cNvPr>
          <p:cNvSpPr txBox="1"/>
          <p:nvPr/>
        </p:nvSpPr>
        <p:spPr>
          <a:xfrm>
            <a:off x="3172131" y="2459495"/>
            <a:ext cx="2929457" cy="173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>
                <a:latin typeface="+mn-ea"/>
              </a:rPr>
              <a:t>Base Model </a:t>
            </a:r>
            <a:r>
              <a:rPr lang="ko-KR" altLang="en-US" sz="800">
                <a:latin typeface="+mn-ea"/>
              </a:rPr>
              <a:t>로드</a:t>
            </a:r>
            <a:r>
              <a:rPr lang="en-US" altLang="ko-KR" sz="800">
                <a:latin typeface="+mn-ea"/>
              </a:rPr>
              <a:t>: Hugging Face</a:t>
            </a:r>
            <a:r>
              <a:rPr lang="ko-KR" altLang="en-US" sz="800">
                <a:latin typeface="+mn-ea"/>
              </a:rPr>
              <a:t>에서 </a:t>
            </a:r>
            <a:r>
              <a:rPr lang="en-US" altLang="ko-KR" sz="800">
                <a:latin typeface="+mn-ea"/>
              </a:rPr>
              <a:t>LLaMA3 </a:t>
            </a:r>
            <a:r>
              <a:rPr lang="ko-KR" altLang="en-US" sz="800">
                <a:latin typeface="+mn-ea"/>
              </a:rPr>
              <a:t>베이스 모델</a:t>
            </a:r>
            <a:r>
              <a:rPr lang="en-US" altLang="ko-KR" sz="800">
                <a:latin typeface="+mn-ea"/>
              </a:rPr>
              <a:t>/</a:t>
            </a:r>
            <a:r>
              <a:rPr lang="ko-KR" altLang="en-US" sz="800">
                <a:latin typeface="+mn-ea"/>
              </a:rPr>
              <a:t>토크나이저 로드</a:t>
            </a:r>
            <a:r>
              <a:rPr lang="en-US" altLang="ko-KR" sz="800">
                <a:latin typeface="+mn-ea"/>
              </a:rPr>
              <a:t>, Alpaca Clean </a:t>
            </a:r>
            <a:r>
              <a:rPr lang="ko-KR" altLang="en-US" sz="800">
                <a:latin typeface="+mn-ea"/>
              </a:rPr>
              <a:t>데이터셋 기반 학습 데이터 사용</a:t>
            </a:r>
          </a:p>
          <a:p>
            <a:pPr>
              <a:lnSpc>
                <a:spcPct val="150000"/>
              </a:lnSpc>
            </a:pPr>
            <a:endParaRPr lang="ko-KR" altLang="en-US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파인튜닝 수행</a:t>
            </a:r>
            <a:r>
              <a:rPr lang="en-US" altLang="ko-KR" sz="800">
                <a:latin typeface="+mn-ea"/>
              </a:rPr>
              <a:t>: LoRA/QLoRA </a:t>
            </a:r>
            <a:r>
              <a:rPr lang="ko-KR" altLang="en-US" sz="800">
                <a:latin typeface="+mn-ea"/>
              </a:rPr>
              <a:t>기반 파라미터 효율 학습으로 도메인 지시문 응답 성능 강화</a:t>
            </a:r>
          </a:p>
          <a:p>
            <a:pPr>
              <a:lnSpc>
                <a:spcPct val="150000"/>
              </a:lnSpc>
            </a:pPr>
            <a:endParaRPr lang="ko-KR" altLang="en-US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atin typeface="+mn-ea"/>
              </a:rPr>
              <a:t>체크포인트 관리</a:t>
            </a:r>
            <a:r>
              <a:rPr lang="en-US" altLang="ko-KR" sz="800">
                <a:latin typeface="+mn-ea"/>
              </a:rPr>
              <a:t>: </a:t>
            </a:r>
            <a:r>
              <a:rPr lang="ko-KR" altLang="en-US" sz="800">
                <a:latin typeface="+mn-ea"/>
              </a:rPr>
              <a:t>학습 단계별 체크포인트 저장 및 검증을 통해 최적 모델 선택</a:t>
            </a:r>
            <a:endParaRPr lang="en-US" altLang="ko-KR" sz="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70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FE5684-4031-9EA4-9E2A-61640AED15AA}"/>
              </a:ext>
            </a:extLst>
          </p:cNvPr>
          <p:cNvSpPr/>
          <p:nvPr/>
        </p:nvSpPr>
        <p:spPr>
          <a:xfrm>
            <a:off x="6072619" y="3745320"/>
            <a:ext cx="251417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C68D626-E49C-77D2-3C7D-D2CB8F6CF416}"/>
              </a:ext>
            </a:extLst>
          </p:cNvPr>
          <p:cNvSpPr/>
          <p:nvPr/>
        </p:nvSpPr>
        <p:spPr>
          <a:xfrm>
            <a:off x="505279" y="3745321"/>
            <a:ext cx="529310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C4F4BDB-0FFA-1E78-553C-83A7D35679A2}"/>
              </a:ext>
            </a:extLst>
          </p:cNvPr>
          <p:cNvSpPr/>
          <p:nvPr/>
        </p:nvSpPr>
        <p:spPr>
          <a:xfrm>
            <a:off x="4668829" y="2405252"/>
            <a:ext cx="391796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725F13A-385A-94CC-97DB-27B5CECD1310}"/>
              </a:ext>
            </a:extLst>
          </p:cNvPr>
          <p:cNvSpPr/>
          <p:nvPr/>
        </p:nvSpPr>
        <p:spPr>
          <a:xfrm>
            <a:off x="493993" y="2405252"/>
            <a:ext cx="3981178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119ECCB-0503-A68A-EC43-66534EF1E018}"/>
              </a:ext>
            </a:extLst>
          </p:cNvPr>
          <p:cNvSpPr/>
          <p:nvPr/>
        </p:nvSpPr>
        <p:spPr>
          <a:xfrm>
            <a:off x="493993" y="1093890"/>
            <a:ext cx="4506985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latin typeface="+mj-ea"/>
                <a:ea typeface="+mj-ea"/>
              </a:rPr>
              <a:t>사용 기술 목록</a:t>
            </a:r>
            <a:endParaRPr lang="en-US" altLang="ko-KR" sz="2800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09852" y="1555610"/>
            <a:ext cx="930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Language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CE707-2105-C3AE-4810-F43F960B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06" y="1273468"/>
            <a:ext cx="548825" cy="489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D9EBAF-DB5A-5621-A57B-4FD4F97A0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561" y="1259228"/>
            <a:ext cx="548825" cy="481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0DC0F1-6E74-54D6-BF4B-91B79D46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244" y="1236561"/>
            <a:ext cx="548826" cy="4810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6A6618-1C97-6638-658D-FCBE34CD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057" y="1252748"/>
            <a:ext cx="548826" cy="4810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EDD30D-334F-F718-B47F-277FA7077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497" y="3898436"/>
            <a:ext cx="927660" cy="574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FC7FC6-B10B-C71F-BDE6-3BB00E3AE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378" y="3783955"/>
            <a:ext cx="821077" cy="6463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6EA221-2559-F8F4-0997-6DC2F1B34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9679" y="2549663"/>
            <a:ext cx="1521922" cy="4896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751A20-F949-96DF-6772-FC9A8BBDF2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887" y="2545434"/>
            <a:ext cx="1186941" cy="4896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9E683-D8E8-FE86-47CE-7331DCE09B3C}"/>
              </a:ext>
            </a:extLst>
          </p:cNvPr>
          <p:cNvSpPr txBox="1"/>
          <p:nvPr/>
        </p:nvSpPr>
        <p:spPr>
          <a:xfrm>
            <a:off x="1451000" y="1773312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[Python]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B21A0-E17B-57A8-FF73-B5AD2395F50B}"/>
              </a:ext>
            </a:extLst>
          </p:cNvPr>
          <p:cNvSpPr txBox="1"/>
          <p:nvPr/>
        </p:nvSpPr>
        <p:spPr>
          <a:xfrm>
            <a:off x="1584273" y="1989265"/>
            <a:ext cx="62068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[3.11]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F87D04-81A4-C43E-7E57-190DFA85A1D0}"/>
              </a:ext>
            </a:extLst>
          </p:cNvPr>
          <p:cNvSpPr txBox="1"/>
          <p:nvPr/>
        </p:nvSpPr>
        <p:spPr>
          <a:xfrm>
            <a:off x="2313468" y="1773312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[HTML5]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939237-7D69-7606-F5ED-FA63DAF42881}"/>
              </a:ext>
            </a:extLst>
          </p:cNvPr>
          <p:cNvSpPr txBox="1"/>
          <p:nvPr/>
        </p:nvSpPr>
        <p:spPr>
          <a:xfrm>
            <a:off x="3175937" y="1797051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JavaScrpit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0E9ECC-7734-DD86-8EE2-54BA10717E6A}"/>
              </a:ext>
            </a:extLst>
          </p:cNvPr>
          <p:cNvSpPr txBox="1"/>
          <p:nvPr/>
        </p:nvSpPr>
        <p:spPr>
          <a:xfrm>
            <a:off x="4222647" y="1797051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[CSS3]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26CFB8-8F54-B74C-2C4C-D297471FEE75}"/>
              </a:ext>
            </a:extLst>
          </p:cNvPr>
          <p:cNvSpPr txBox="1"/>
          <p:nvPr/>
        </p:nvSpPr>
        <p:spPr>
          <a:xfrm>
            <a:off x="532091" y="2741800"/>
            <a:ext cx="1017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AI Framework</a:t>
            </a:r>
          </a:p>
          <a:p>
            <a:pPr marL="171450" lvl="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ED880-82A6-0BD6-5BCD-25EE0A883E52}"/>
              </a:ext>
            </a:extLst>
          </p:cNvPr>
          <p:cNvSpPr txBox="1"/>
          <p:nvPr/>
        </p:nvSpPr>
        <p:spPr>
          <a:xfrm>
            <a:off x="1497601" y="3078629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[Hugging Face]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2F176D-E0F0-27F6-AD6C-EFD668320D49}"/>
              </a:ext>
            </a:extLst>
          </p:cNvPr>
          <p:cNvSpPr txBox="1"/>
          <p:nvPr/>
        </p:nvSpPr>
        <p:spPr>
          <a:xfrm>
            <a:off x="2997105" y="3079581"/>
            <a:ext cx="1137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LangChain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3352D1-EC57-0140-AB76-C79BBD988988}"/>
              </a:ext>
            </a:extLst>
          </p:cNvPr>
          <p:cNvSpPr txBox="1"/>
          <p:nvPr/>
        </p:nvSpPr>
        <p:spPr>
          <a:xfrm>
            <a:off x="714454" y="4185844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Database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369FF3-E789-102E-E105-87EB44571225}"/>
              </a:ext>
            </a:extLst>
          </p:cNvPr>
          <p:cNvSpPr txBox="1"/>
          <p:nvPr/>
        </p:nvSpPr>
        <p:spPr>
          <a:xfrm>
            <a:off x="3411309" y="4436020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Orcale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9863F8-2A00-A2A5-54C8-DB6013412815}"/>
              </a:ext>
            </a:extLst>
          </p:cNvPr>
          <p:cNvSpPr txBox="1"/>
          <p:nvPr/>
        </p:nvSpPr>
        <p:spPr>
          <a:xfrm>
            <a:off x="3524861" y="4639085"/>
            <a:ext cx="54779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[11g]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590CD7-7C2A-361C-EF83-0FCFB2F80D58}"/>
              </a:ext>
            </a:extLst>
          </p:cNvPr>
          <p:cNvSpPr txBox="1"/>
          <p:nvPr/>
        </p:nvSpPr>
        <p:spPr>
          <a:xfrm>
            <a:off x="6221450" y="4175246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FrameWork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88AABF-C5B2-2BB8-4976-CFA4D2E89550}"/>
              </a:ext>
            </a:extLst>
          </p:cNvPr>
          <p:cNvSpPr txBox="1"/>
          <p:nvPr/>
        </p:nvSpPr>
        <p:spPr>
          <a:xfrm>
            <a:off x="7500938" y="4430285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[Flask]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A59967-2FEE-D5AC-F1F4-F51D46581E7F}"/>
              </a:ext>
            </a:extLst>
          </p:cNvPr>
          <p:cNvSpPr txBox="1"/>
          <p:nvPr/>
        </p:nvSpPr>
        <p:spPr>
          <a:xfrm>
            <a:off x="7560993" y="4661117"/>
            <a:ext cx="7148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[3.0.3]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C318EB5B-6EAC-BEB8-8E56-4FD14E340D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641" y="2610086"/>
            <a:ext cx="1534502" cy="48963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97DB584-6C4B-53E7-8CB8-46DAE3D77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2649" y="2610085"/>
            <a:ext cx="1343734" cy="48963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8670CB4-B029-E260-403F-77D71A4B6E7B}"/>
              </a:ext>
            </a:extLst>
          </p:cNvPr>
          <p:cNvSpPr txBox="1"/>
          <p:nvPr/>
        </p:nvSpPr>
        <p:spPr>
          <a:xfrm>
            <a:off x="4696855" y="2842224"/>
            <a:ext cx="528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Infra</a:t>
            </a: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609BE3-187A-ECB3-9D6E-871264CB9F62}"/>
              </a:ext>
            </a:extLst>
          </p:cNvPr>
          <p:cNvSpPr txBox="1"/>
          <p:nvPr/>
        </p:nvSpPr>
        <p:spPr>
          <a:xfrm>
            <a:off x="7295088" y="3125655"/>
            <a:ext cx="821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[docker]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D6244B-EF6B-D6B4-5D13-A5F7839DD9BD}"/>
              </a:ext>
            </a:extLst>
          </p:cNvPr>
          <p:cNvSpPr txBox="1"/>
          <p:nvPr/>
        </p:nvSpPr>
        <p:spPr>
          <a:xfrm>
            <a:off x="5505661" y="3125655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runpod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3" name="그림 2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16E87E-AC85-7E5E-EF8F-85701919D2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930" y="3821456"/>
            <a:ext cx="926494" cy="646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20E604-C8E8-D19E-B63E-7593D1F9714F}"/>
              </a:ext>
            </a:extLst>
          </p:cNvPr>
          <p:cNvSpPr txBox="1"/>
          <p:nvPr/>
        </p:nvSpPr>
        <p:spPr>
          <a:xfrm>
            <a:off x="1799764" y="4430981"/>
            <a:ext cx="136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[SQL Developer]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pic>
        <p:nvPicPr>
          <p:cNvPr id="13" name="Picture 16" descr="Chroma logo">
            <a:extLst>
              <a:ext uri="{FF2B5EF4-FFF2-40B4-BE49-F238E27FC236}">
                <a16:creationId xmlns:a16="http://schemas.microsoft.com/office/drawing/2014/main" id="{0DB1606A-2141-45CE-01B8-6A659C1C4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37" y="3888433"/>
            <a:ext cx="913455" cy="58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D27667-63F8-5C1C-BF7A-779745F556CD}"/>
              </a:ext>
            </a:extLst>
          </p:cNvPr>
          <p:cNvSpPr txBox="1"/>
          <p:nvPr/>
        </p:nvSpPr>
        <p:spPr>
          <a:xfrm>
            <a:off x="4533066" y="4436018"/>
            <a:ext cx="1079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[ChromaDB]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A0A83C8-7503-16A5-CE33-29C7B3292FDA}"/>
              </a:ext>
            </a:extLst>
          </p:cNvPr>
          <p:cNvSpPr/>
          <p:nvPr/>
        </p:nvSpPr>
        <p:spPr>
          <a:xfrm>
            <a:off x="5148678" y="1093890"/>
            <a:ext cx="3438115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D3728-8CBD-EC28-6338-55646AB6F24E}"/>
              </a:ext>
            </a:extLst>
          </p:cNvPr>
          <p:cNvSpPr txBox="1"/>
          <p:nvPr/>
        </p:nvSpPr>
        <p:spPr>
          <a:xfrm>
            <a:off x="5145842" y="1552324"/>
            <a:ext cx="714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Library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24960D-7C2C-EA6C-685C-1D228EC3A8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1278" y="1230593"/>
            <a:ext cx="548825" cy="4810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1B1800-1A91-FB98-DD63-7920557030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4813" y="1230593"/>
            <a:ext cx="548825" cy="4810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1DC727-8FD0-58B9-BF5B-0BB6BF1057D7}"/>
              </a:ext>
            </a:extLst>
          </p:cNvPr>
          <p:cNvSpPr txBox="1"/>
          <p:nvPr/>
        </p:nvSpPr>
        <p:spPr>
          <a:xfrm>
            <a:off x="5788501" y="1738996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Numpy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E26825-755B-2654-C2FB-B310A9DC3B6A}"/>
              </a:ext>
            </a:extLst>
          </p:cNvPr>
          <p:cNvSpPr txBox="1"/>
          <p:nvPr/>
        </p:nvSpPr>
        <p:spPr>
          <a:xfrm>
            <a:off x="5878965" y="1959892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[1.26.4]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047D87-4111-FED4-E103-69BB58DDEF84}"/>
              </a:ext>
            </a:extLst>
          </p:cNvPr>
          <p:cNvSpPr txBox="1"/>
          <p:nvPr/>
        </p:nvSpPr>
        <p:spPr>
          <a:xfrm>
            <a:off x="6782036" y="1733195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[Pandas]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463043-BD75-77C7-69A8-A1E061A9DF0E}"/>
              </a:ext>
            </a:extLst>
          </p:cNvPr>
          <p:cNvSpPr txBox="1"/>
          <p:nvPr/>
        </p:nvSpPr>
        <p:spPr>
          <a:xfrm>
            <a:off x="6897975" y="1953749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[2.3.3]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pic>
        <p:nvPicPr>
          <p:cNvPr id="23" name="그림 22" descr="그래픽, 폰트, 로고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CD39D2-6867-DA4C-5941-118F64C954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0868" y="1230593"/>
            <a:ext cx="544630" cy="4810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262F84-809A-23B6-DA68-71988A53B027}"/>
              </a:ext>
            </a:extLst>
          </p:cNvPr>
          <p:cNvSpPr txBox="1"/>
          <p:nvPr/>
        </p:nvSpPr>
        <p:spPr>
          <a:xfrm>
            <a:off x="7555512" y="1750230"/>
            <a:ext cx="11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[Scikit-learn]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880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cs typeface="Host Grotesk Medium" pitchFamily="34" charset="-120"/>
              </a:rPr>
              <a:t>(1/3)</a:t>
            </a:r>
            <a:endParaRPr lang="en-US" altLang="ko-KR" sz="2800" b="1">
              <a:latin typeface="+mj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509852" y="76421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Fine Tuning</a:t>
            </a:r>
            <a:endParaRPr lang="ko-KR" altLang="en-US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52" y="1155815"/>
            <a:ext cx="243494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Neural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Meta Llama-3-8B-Base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Transformer </a:t>
            </a:r>
            <a:r>
              <a:rPr lang="ko-KR" altLang="en-US" sz="900">
                <a:latin typeface="+mn-ea"/>
              </a:rPr>
              <a:t>기반 </a:t>
            </a:r>
            <a:r>
              <a:rPr lang="en-US" altLang="ko-KR" sz="900">
                <a:latin typeface="+mn-ea"/>
              </a:rPr>
              <a:t>Causal Language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Adaptation Techniques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LoRA Dropout(0.0) </a:t>
            </a:r>
            <a:r>
              <a:rPr lang="ko-KR" altLang="en-US" sz="900">
                <a:latin typeface="+mn-ea"/>
              </a:rPr>
              <a:t>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PEFT/LoRA: Rank 16, Alpha 16 </a:t>
            </a:r>
            <a:r>
              <a:rPr lang="ko-KR" altLang="en-US" sz="900">
                <a:latin typeface="+mn-ea"/>
              </a:rPr>
              <a:t>가중치 튜닝</a:t>
            </a:r>
            <a:endParaRPr lang="en-US" altLang="ko-KR" sz="900">
              <a:latin typeface="+mn-ea"/>
            </a:endParaRPr>
          </a:p>
          <a:p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Training &amp; Checkpoint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Batch: per_device_train_batch_size=2, gradient_accumulation_steps=8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Steps: max_steps=300, warmup_steps=50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검증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저장</a:t>
            </a:r>
            <a:r>
              <a:rPr lang="en-US" altLang="ko-KR" sz="900">
                <a:latin typeface="+mn-ea"/>
              </a:rPr>
              <a:t>: eval_steps=50, save_steps=100 (strategy='steps’)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Seed=42, report_to='none’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Optimizer: adamw_8bit, learning_rate=1e-4, weight_decay=0.01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Scheduler: constant_with_warmup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gradient_checkpointing=True (</a:t>
            </a:r>
            <a:r>
              <a:rPr lang="ko-KR" altLang="en-US" sz="900">
                <a:latin typeface="+mn-ea"/>
              </a:rPr>
              <a:t>메모리 절감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70CCD7-A442-71B0-07AA-A3D929ED5843}"/>
              </a:ext>
            </a:extLst>
          </p:cNvPr>
          <p:cNvSpPr/>
          <p:nvPr/>
        </p:nvSpPr>
        <p:spPr>
          <a:xfrm>
            <a:off x="3354530" y="767256"/>
            <a:ext cx="2434948" cy="4239604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67106-0D56-DB84-10AE-9B906A7A1DFD}"/>
              </a:ext>
            </a:extLst>
          </p:cNvPr>
          <p:cNvSpPr txBox="1"/>
          <p:nvPr/>
        </p:nvSpPr>
        <p:spPr>
          <a:xfrm>
            <a:off x="3354528" y="786483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RAG</a:t>
            </a:r>
            <a:endParaRPr lang="ko-KR" altLang="en-US" b="1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5488E5-C49C-1B4D-2B75-27649D5DF9A1}"/>
              </a:ext>
            </a:extLst>
          </p:cNvPr>
          <p:cNvSpPr/>
          <p:nvPr/>
        </p:nvSpPr>
        <p:spPr>
          <a:xfrm>
            <a:off x="6199204" y="741952"/>
            <a:ext cx="2434948" cy="423960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ACE5D-AF0E-14E9-81C7-C761047C3CBD}"/>
              </a:ext>
            </a:extLst>
          </p:cNvPr>
          <p:cNvSpPr txBox="1"/>
          <p:nvPr/>
        </p:nvSpPr>
        <p:spPr>
          <a:xfrm>
            <a:off x="6199202" y="791319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Machine Learning</a:t>
            </a:r>
            <a:endParaRPr lang="ko-KR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526AC-1CD4-A407-01E0-CE205B6B2CBF}"/>
              </a:ext>
            </a:extLst>
          </p:cNvPr>
          <p:cNvSpPr txBox="1"/>
          <p:nvPr/>
        </p:nvSpPr>
        <p:spPr>
          <a:xfrm>
            <a:off x="3354528" y="1175042"/>
            <a:ext cx="243494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Knowledge Ingestion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복지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정책 </a:t>
            </a:r>
            <a:r>
              <a:rPr lang="en-US" altLang="ko-KR" sz="900">
                <a:latin typeface="+mn-ea"/>
              </a:rPr>
              <a:t>PDF </a:t>
            </a:r>
            <a:r>
              <a:rPr lang="ko-KR" altLang="en-US" sz="900">
                <a:latin typeface="+mn-ea"/>
              </a:rPr>
              <a:t>문서 수집 및 폴더 단위 로딩</a:t>
            </a:r>
            <a:r>
              <a:rPr lang="en-US" altLang="ko-KR" sz="900">
                <a:latin typeface="+mn-ea"/>
              </a:rPr>
              <a:t>(DirectoryLoader, PyPDFLoader)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RecursiveCharacterTextSplitter </a:t>
            </a:r>
            <a:r>
              <a:rPr lang="ko-KR" altLang="en-US" sz="900">
                <a:latin typeface="+mn-ea"/>
              </a:rPr>
              <a:t>기반 청크 분할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문맥 보존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Embedding &amp;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jhgan/ko-sroberta-multitask </a:t>
            </a:r>
            <a:r>
              <a:rPr lang="ko-KR" altLang="en-US" sz="900">
                <a:latin typeface="+mn-ea"/>
              </a:rPr>
              <a:t>임베딩 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Chroma VectorStore </a:t>
            </a:r>
            <a:r>
              <a:rPr lang="ko-KR" altLang="en-US" sz="900">
                <a:latin typeface="+mn-ea"/>
              </a:rPr>
              <a:t>구축 및 </a:t>
            </a:r>
            <a:r>
              <a:rPr lang="en-US" altLang="ko-KR" sz="900">
                <a:latin typeface="+mn-ea"/>
              </a:rPr>
              <a:t>persist_directory</a:t>
            </a:r>
            <a:r>
              <a:rPr lang="ko-KR" altLang="en-US" sz="900">
                <a:latin typeface="+mn-ea"/>
              </a:rPr>
              <a:t>로 영속화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기존 </a:t>
            </a:r>
            <a:r>
              <a:rPr lang="en-US" altLang="ko-KR" sz="900">
                <a:latin typeface="+mn-ea"/>
              </a:rPr>
              <a:t>DB </a:t>
            </a:r>
            <a:r>
              <a:rPr lang="ko-KR" altLang="en-US" sz="900">
                <a:latin typeface="+mn-ea"/>
              </a:rPr>
              <a:t>존재 시 재인덱싱 없이 로드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초기 로딩 시간 절감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Retrieval &amp; Prompting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사용자 질문 → 관련 문서 </a:t>
            </a:r>
            <a:r>
              <a:rPr lang="en-US" altLang="ko-KR" sz="900">
                <a:latin typeface="+mn-ea"/>
              </a:rPr>
              <a:t>Top-k </a:t>
            </a:r>
            <a:r>
              <a:rPr lang="ko-KR" altLang="en-US" sz="900">
                <a:latin typeface="+mn-ea"/>
              </a:rPr>
              <a:t>검색 후 컨텍스트 주입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규칙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수치 기반 답변 형식</a:t>
            </a:r>
            <a:r>
              <a:rPr lang="en-US" altLang="ko-KR" sz="900">
                <a:latin typeface="+mn-ea"/>
              </a:rPr>
              <a:t>(3</a:t>
            </a:r>
            <a:r>
              <a:rPr lang="ko-KR" altLang="en-US" sz="900">
                <a:latin typeface="+mn-ea"/>
              </a:rPr>
              <a:t>줄 불릿 등</a:t>
            </a:r>
            <a:r>
              <a:rPr lang="en-US" altLang="ko-KR" sz="900">
                <a:latin typeface="+mn-ea"/>
              </a:rPr>
              <a:t>) </a:t>
            </a:r>
            <a:r>
              <a:rPr lang="ko-KR" altLang="en-US" sz="900">
                <a:latin typeface="+mn-ea"/>
              </a:rPr>
              <a:t>프롬프트 템플릿 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할루시네이션 완화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근거 없는 단정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절대값 금지 규칙 적용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Intergration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Flask</a:t>
            </a:r>
            <a:r>
              <a:rPr lang="ko-KR" altLang="en-US" sz="900">
                <a:latin typeface="+mn-ea"/>
              </a:rPr>
              <a:t>서비스</a:t>
            </a:r>
            <a:r>
              <a:rPr lang="en-US" altLang="ko-KR" sz="900">
                <a:latin typeface="+mn-ea"/>
              </a:rPr>
              <a:t>(GenAIService)</a:t>
            </a:r>
            <a:r>
              <a:rPr lang="ko-KR" altLang="en-US" sz="900">
                <a:latin typeface="+mn-ea"/>
              </a:rPr>
              <a:t>에서 </a:t>
            </a:r>
            <a:r>
              <a:rPr lang="en-US" altLang="ko-KR" sz="900">
                <a:latin typeface="+mn-ea"/>
              </a:rPr>
              <a:t>RAG </a:t>
            </a:r>
            <a:r>
              <a:rPr lang="ko-KR" altLang="en-US" sz="900">
                <a:latin typeface="+mn-ea"/>
              </a:rPr>
              <a:t>모듈 지연 로딩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캐싱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LLM </a:t>
            </a:r>
            <a:r>
              <a:rPr lang="ko-KR" altLang="en-US" sz="900">
                <a:latin typeface="+mn-ea"/>
              </a:rPr>
              <a:t>응답 </a:t>
            </a:r>
            <a:r>
              <a:rPr lang="en-US" altLang="ko-KR" sz="900">
                <a:latin typeface="+mn-ea"/>
              </a:rPr>
              <a:t>+ </a:t>
            </a:r>
            <a:r>
              <a:rPr lang="ko-KR" altLang="en-US" sz="900">
                <a:latin typeface="+mn-ea"/>
              </a:rPr>
              <a:t>근거 컨텍스트를 </a:t>
            </a:r>
            <a:r>
              <a:rPr lang="en-US" altLang="ko-KR" sz="900">
                <a:latin typeface="+mn-ea"/>
              </a:rPr>
              <a:t>UI</a:t>
            </a:r>
            <a:r>
              <a:rPr lang="ko-KR" altLang="en-US" sz="900">
                <a:latin typeface="+mn-ea"/>
              </a:rPr>
              <a:t>에 함께 출력하도록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1FD56-7D6D-5C95-E166-C7156D7B44B4}"/>
              </a:ext>
            </a:extLst>
          </p:cNvPr>
          <p:cNvSpPr txBox="1"/>
          <p:nvPr/>
        </p:nvSpPr>
        <p:spPr>
          <a:xfrm>
            <a:off x="6199200" y="1175042"/>
            <a:ext cx="2434948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Supervised Learning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Multiple Linear Regression / Random Forest / XGBoost </a:t>
            </a:r>
            <a:r>
              <a:rPr lang="ko-KR" altLang="en-US" sz="900">
                <a:latin typeface="+mn-ea"/>
              </a:rPr>
              <a:t>모델 비교</a:t>
            </a:r>
            <a:r>
              <a:rPr lang="en-US" altLang="ko-KR" sz="900">
                <a:latin typeface="+mn-ea"/>
              </a:rPr>
              <a:t>·</a:t>
            </a:r>
            <a:r>
              <a:rPr lang="ko-KR" altLang="en-US" sz="900">
                <a:latin typeface="+mn-ea"/>
              </a:rPr>
              <a:t>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Feature Engineering &amp;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자치구 </a:t>
            </a:r>
            <a:r>
              <a:rPr lang="en-US" altLang="ko-KR" sz="900">
                <a:latin typeface="+mn-ea"/>
              </a:rPr>
              <a:t>One-Hot Encoding + </a:t>
            </a:r>
            <a:r>
              <a:rPr lang="ko-KR" altLang="en-US" sz="900">
                <a:latin typeface="+mn-ea"/>
              </a:rPr>
              <a:t>결측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이상치 처리</a:t>
            </a:r>
            <a:r>
              <a:rPr lang="en-US" altLang="ko-KR" sz="900">
                <a:latin typeface="+mn-ea"/>
              </a:rPr>
              <a:t>, </a:t>
            </a:r>
            <a:r>
              <a:rPr lang="ko-KR" altLang="en-US" sz="900">
                <a:latin typeface="+mn-ea"/>
              </a:rPr>
              <a:t>학습 컬럼 스키마 고정</a:t>
            </a:r>
            <a:endParaRPr lang="en-US" altLang="ko-KR" sz="900">
              <a:latin typeface="+mn-ea"/>
            </a:endParaRPr>
          </a:p>
          <a:p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Model Interpretation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RandomForest Feature Importance</a:t>
            </a:r>
            <a:r>
              <a:rPr lang="ko-KR" altLang="en-US" sz="900">
                <a:latin typeface="+mn-ea"/>
              </a:rPr>
              <a:t>로 주요 영향 변수 분석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Model Evaluation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MAE, RMSE </a:t>
            </a:r>
            <a:r>
              <a:rPr lang="ko-KR" altLang="en-US" sz="900">
                <a:latin typeface="+mn-ea"/>
              </a:rPr>
              <a:t>기반 모델 성능 비교 및 검증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모델별 결과 비교 후 성능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안정성 기준으로 모델 선정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>
              <a:latin typeface="+mn-ea"/>
            </a:endParaRPr>
          </a:p>
          <a:p>
            <a:r>
              <a:rPr lang="en-US" altLang="ko-KR" sz="900" b="1">
                <a:latin typeface="+mn-ea"/>
              </a:rPr>
              <a:t>Hyperparameter Tuning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RandomizedSearchCV(n_iter=30, cv=3, scoring=R²)</a:t>
            </a:r>
            <a:r>
              <a:rPr lang="ko-KR" altLang="en-US" sz="900">
                <a:latin typeface="+mn-ea"/>
              </a:rPr>
              <a:t>로 </a:t>
            </a:r>
            <a:r>
              <a:rPr lang="en-US" altLang="ko-KR" sz="900">
                <a:latin typeface="+mn-ea"/>
              </a:rPr>
              <a:t>XGBoost </a:t>
            </a:r>
            <a:r>
              <a:rPr lang="ko-KR" altLang="en-US" sz="900">
                <a:latin typeface="+mn-ea"/>
              </a:rPr>
              <a:t>튜닝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2</a:t>
            </a:r>
            <a:r>
              <a:rPr lang="ko-KR" altLang="en-US" sz="900">
                <a:latin typeface="+mn-ea"/>
              </a:rPr>
              <a:t>차 </a:t>
            </a:r>
            <a:r>
              <a:rPr lang="en-US" altLang="ko-KR" sz="900">
                <a:latin typeface="+mn-ea"/>
              </a:rPr>
              <a:t>Local Search + log1p(target) </a:t>
            </a:r>
            <a:r>
              <a:rPr lang="ko-KR" altLang="en-US" sz="900">
                <a:latin typeface="+mn-ea"/>
              </a:rPr>
              <a:t>적용 후 </a:t>
            </a:r>
            <a:r>
              <a:rPr lang="en-US" altLang="ko-KR" sz="900">
                <a:latin typeface="+mn-ea"/>
              </a:rPr>
              <a:t>expm1</a:t>
            </a:r>
            <a:r>
              <a:rPr lang="ko-KR" altLang="en-US" sz="900">
                <a:latin typeface="+mn-ea"/>
              </a:rPr>
              <a:t>로 원복 평가</a:t>
            </a:r>
            <a:endParaRPr lang="en-US" altLang="ko-KR" sz="9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72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15F036-9329-C1FD-0DC9-ED396AEEED44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cs typeface="Host Grotesk Medium" pitchFamily="34" charset="-120"/>
              </a:rPr>
              <a:t>(2/3)</a:t>
            </a:r>
            <a:endParaRPr lang="en-US" altLang="ko-KR" sz="2800" b="1">
              <a:latin typeface="+mj-ea"/>
              <a:cs typeface="Host Grotesk Medium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E6724-0A06-D786-04D8-0B1094519976}"/>
              </a:ext>
            </a:extLst>
          </p:cNvPr>
          <p:cNvSpPr txBox="1"/>
          <p:nvPr/>
        </p:nvSpPr>
        <p:spPr>
          <a:xfrm>
            <a:off x="509850" y="83769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Flask / Backend</a:t>
            </a:r>
            <a:endParaRPr lang="ko-KR" altLang="en-US" b="1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9174CF-CF8C-C647-6E3D-AD8A8CC12FFD}"/>
              </a:ext>
            </a:extLst>
          </p:cNvPr>
          <p:cNvSpPr/>
          <p:nvPr/>
        </p:nvSpPr>
        <p:spPr>
          <a:xfrm>
            <a:off x="3354521" y="853444"/>
            <a:ext cx="2434948" cy="415341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1793D-B180-6E43-1396-93FE2C5A9B84}"/>
              </a:ext>
            </a:extLst>
          </p:cNvPr>
          <p:cNvSpPr txBox="1"/>
          <p:nvPr/>
        </p:nvSpPr>
        <p:spPr>
          <a:xfrm>
            <a:off x="3354519" y="874711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Database</a:t>
            </a:r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4DB1F-A3E7-5259-EA96-7AB9CBA4B2C7}"/>
              </a:ext>
            </a:extLst>
          </p:cNvPr>
          <p:cNvSpPr txBox="1"/>
          <p:nvPr/>
        </p:nvSpPr>
        <p:spPr>
          <a:xfrm>
            <a:off x="3354519" y="1266308"/>
            <a:ext cx="243494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latin typeface="+mn-ea"/>
              </a:rPr>
              <a:t>관계형 데이터베이스 개념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Oracle</a:t>
            </a:r>
            <a:r>
              <a:rPr lang="ko-KR" altLang="en-US" sz="1000">
                <a:latin typeface="+mn-ea"/>
              </a:rPr>
              <a:t>과 </a:t>
            </a:r>
            <a:r>
              <a:rPr lang="en-US" altLang="ko-KR" sz="1000">
                <a:latin typeface="+mn-ea"/>
              </a:rPr>
              <a:t>DBMS </a:t>
            </a:r>
            <a:r>
              <a:rPr lang="ko-KR" altLang="en-US" sz="1000">
                <a:latin typeface="+mn-ea"/>
              </a:rPr>
              <a:t>기본 이해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테이블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기본키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외래키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무결성 제약조건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정규화</a:t>
            </a:r>
            <a:r>
              <a:rPr lang="en-US" altLang="ko-KR" sz="1000">
                <a:latin typeface="+mn-ea"/>
              </a:rPr>
              <a:t>(Nomalization)</a:t>
            </a:r>
            <a:r>
              <a:rPr lang="ko-KR" altLang="en-US" sz="1000">
                <a:latin typeface="+mn-ea"/>
              </a:rPr>
              <a:t>를 통한 중복 최소화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Oracle </a:t>
            </a:r>
            <a:r>
              <a:rPr lang="ko-KR" altLang="en-US" sz="1000" b="1">
                <a:latin typeface="+mn-ea"/>
              </a:rPr>
              <a:t>활용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SELECT,JOIN,GROUP BY</a:t>
            </a:r>
            <a:r>
              <a:rPr lang="ko-KR" altLang="en-US" sz="1000">
                <a:latin typeface="+mn-ea"/>
              </a:rPr>
              <a:t> 등 작성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조건문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필터링을 통한 데이터 추출 및 집계</a:t>
            </a:r>
            <a:endParaRPr lang="ko-KR" altLang="en-US" sz="1000" b="1">
              <a:latin typeface="+mn-ea"/>
            </a:endParaRPr>
          </a:p>
          <a:p>
            <a:endParaRPr lang="en-US" altLang="ko-KR" sz="1000" b="1">
              <a:latin typeface="+mn-ea"/>
            </a:endParaRPr>
          </a:p>
          <a:p>
            <a:r>
              <a:rPr lang="ko-KR" altLang="en-US" sz="1000" b="1">
                <a:latin typeface="+mn-ea"/>
              </a:rPr>
              <a:t>테이블 관리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머신러닝 학습용 테이블 생성 및 분할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Python </a:t>
            </a:r>
            <a:r>
              <a:rPr lang="ko-KR" altLang="en-US" sz="1000" b="1">
                <a:latin typeface="+mn-ea"/>
              </a:rPr>
              <a:t>연동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cx_Oracle</a:t>
            </a:r>
            <a:r>
              <a:rPr lang="ko-KR" altLang="en-US" sz="1000">
                <a:latin typeface="+mn-ea"/>
              </a:rPr>
              <a:t>을 활용한 </a:t>
            </a:r>
            <a:r>
              <a:rPr lang="en-US" altLang="ko-KR" sz="1000">
                <a:latin typeface="+mn-ea"/>
              </a:rPr>
              <a:t>DB </a:t>
            </a:r>
            <a:r>
              <a:rPr lang="ko-KR" altLang="en-US" sz="1000">
                <a:latin typeface="+mn-ea"/>
              </a:rPr>
              <a:t>↔ </a:t>
            </a:r>
            <a:r>
              <a:rPr lang="en-US" altLang="ko-KR" sz="1000">
                <a:latin typeface="+mn-ea"/>
              </a:rPr>
              <a:t>Python </a:t>
            </a:r>
            <a:r>
              <a:rPr lang="ko-KR" altLang="en-US" sz="1000">
                <a:latin typeface="+mn-ea"/>
              </a:rPr>
              <a:t>연계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학습데이터 추출 및 모델 입력용 데이터 프레임 변환</a:t>
            </a:r>
            <a:endParaRPr lang="en-US" altLang="ko-KR" sz="1000"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89AA3B3-CF57-88D2-4C62-17CD5CD5F3CC}"/>
              </a:ext>
            </a:extLst>
          </p:cNvPr>
          <p:cNvSpPr/>
          <p:nvPr/>
        </p:nvSpPr>
        <p:spPr>
          <a:xfrm>
            <a:off x="6199204" y="837694"/>
            <a:ext cx="2434948" cy="415341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4B9F0-39AE-783F-80D5-BE0BDA4E618D}"/>
              </a:ext>
            </a:extLst>
          </p:cNvPr>
          <p:cNvSpPr txBox="1"/>
          <p:nvPr/>
        </p:nvSpPr>
        <p:spPr>
          <a:xfrm>
            <a:off x="6199202" y="858961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HTML / CSS / JS</a:t>
            </a:r>
            <a:endParaRPr lang="ko-KR" alt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9171DA-F618-C54A-8FD1-BCC042FEFE1B}"/>
              </a:ext>
            </a:extLst>
          </p:cNvPr>
          <p:cNvSpPr txBox="1"/>
          <p:nvPr/>
        </p:nvSpPr>
        <p:spPr>
          <a:xfrm>
            <a:off x="6199190" y="1266308"/>
            <a:ext cx="243494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+mn-ea"/>
              </a:rPr>
              <a:t>UI composition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Jinja2 </a:t>
            </a:r>
            <a:r>
              <a:rPr lang="ko-KR" altLang="en-US" sz="1000">
                <a:latin typeface="+mn-ea"/>
              </a:rPr>
              <a:t>탬플릿 기반 화면 구성 및 공통 레이아웃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상단 메뉴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네비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적용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생성형 </a:t>
            </a:r>
            <a:r>
              <a:rPr lang="en-US" altLang="ko-KR" sz="1000">
                <a:latin typeface="+mn-ea"/>
              </a:rPr>
              <a:t>AI </a:t>
            </a:r>
            <a:r>
              <a:rPr lang="ko-KR" altLang="en-US" sz="1000">
                <a:latin typeface="+mn-ea"/>
              </a:rPr>
              <a:t>탭 포함</a:t>
            </a:r>
            <a:r>
              <a:rPr lang="en-US" altLang="ko-KR" sz="1000">
                <a:latin typeface="+mn-ea"/>
              </a:rPr>
              <a:t> </a:t>
            </a:r>
            <a:r>
              <a:rPr lang="ko-KR" altLang="en-US" sz="1000">
                <a:latin typeface="+mn-ea"/>
              </a:rPr>
              <a:t>다중 기능 페이지 </a:t>
            </a:r>
            <a:r>
              <a:rPr lang="en-US" altLang="ko-KR" sz="1000">
                <a:latin typeface="+mn-ea"/>
              </a:rPr>
              <a:t>UI </a:t>
            </a:r>
            <a:r>
              <a:rPr lang="ko-KR" altLang="en-US" sz="1000">
                <a:latin typeface="+mn-ea"/>
              </a:rPr>
              <a:t>설계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Async Communication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Fetch API</a:t>
            </a:r>
            <a:r>
              <a:rPr lang="ko-KR" altLang="en-US" sz="1000">
                <a:latin typeface="+mn-ea"/>
              </a:rPr>
              <a:t>로 </a:t>
            </a:r>
            <a:r>
              <a:rPr lang="en-US" altLang="ko-KR" sz="1000">
                <a:latin typeface="+mn-ea"/>
              </a:rPr>
              <a:t>Flask </a:t>
            </a:r>
            <a:r>
              <a:rPr lang="ko-KR" altLang="en-US" sz="1000">
                <a:latin typeface="+mn-ea"/>
              </a:rPr>
              <a:t>엔드포인트 호출</a:t>
            </a:r>
            <a:r>
              <a:rPr lang="en-US" altLang="ko-KR" sz="1000">
                <a:latin typeface="+mn-ea"/>
              </a:rPr>
              <a:t>(JSON </a:t>
            </a:r>
            <a:r>
              <a:rPr lang="ko-KR" altLang="en-US" sz="1000">
                <a:latin typeface="+mn-ea"/>
              </a:rPr>
              <a:t>송수신</a:t>
            </a:r>
            <a:r>
              <a:rPr lang="en-US" altLang="ko-KR" sz="10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로딩 상태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에러 처리 등 사용자 인터랙션 흐름 구현</a:t>
            </a:r>
          </a:p>
          <a:p>
            <a:endParaRPr lang="en-US" altLang="ko-KR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Chart.js</a:t>
            </a:r>
            <a:r>
              <a:rPr lang="ko-KR" altLang="en-US" sz="1000">
                <a:latin typeface="+mn-ea"/>
              </a:rPr>
              <a:t>로 예측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통계 데이터 시각화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추세 그래프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비교차트</a:t>
            </a:r>
            <a:r>
              <a:rPr lang="en-US" altLang="ko-KR" sz="10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자치구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연도 조건 변경 시 그래프 동적 업데이트</a:t>
            </a:r>
            <a:endParaRPr lang="en-US" altLang="ko-KR" sz="100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05F74C-9E52-C7F6-9967-C47E2AC4677F}"/>
              </a:ext>
            </a:extLst>
          </p:cNvPr>
          <p:cNvSpPr txBox="1"/>
          <p:nvPr/>
        </p:nvSpPr>
        <p:spPr>
          <a:xfrm>
            <a:off x="509848" y="1244043"/>
            <a:ext cx="243494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+mn-ea"/>
              </a:rPr>
              <a:t>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Blueprint </a:t>
            </a:r>
            <a:r>
              <a:rPr lang="ko-KR" altLang="en-US" sz="1000">
                <a:latin typeface="+mn-ea"/>
              </a:rPr>
              <a:t>기반 모듈 분리 및 라우팅 설계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ServiceLayer(GenAIservice,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RagService,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predict</a:t>
            </a:r>
            <a:r>
              <a:rPr lang="ko-KR" altLang="en-US" sz="1000">
                <a:latin typeface="+mn-ea"/>
              </a:rPr>
              <a:t>등</a:t>
            </a:r>
            <a:r>
              <a:rPr lang="en-US" altLang="ko-KR" sz="1000">
                <a:latin typeface="+mn-ea"/>
              </a:rPr>
              <a:t>)</a:t>
            </a:r>
            <a:r>
              <a:rPr lang="ko-KR" altLang="en-US" sz="1000">
                <a:latin typeface="+mn-ea"/>
              </a:rPr>
              <a:t>로 로직 분리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API &amp;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Flask JSON API </a:t>
            </a:r>
            <a:r>
              <a:rPr lang="ko-KR" altLang="en-US" sz="1000">
                <a:latin typeface="+mn-ea"/>
              </a:rPr>
              <a:t>설계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요청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응답 스키마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및 예외 처리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RunPod(FastAPI) </a:t>
            </a:r>
            <a:r>
              <a:rPr lang="ko-KR" altLang="en-US" sz="1000">
                <a:latin typeface="+mn-ea"/>
              </a:rPr>
              <a:t>추론 서버 연동</a:t>
            </a:r>
            <a:r>
              <a:rPr lang="en-US" altLang="ko-KR" sz="1000">
                <a:latin typeface="+mn-ea"/>
              </a:rPr>
              <a:t>: /generate, /switch_model </a:t>
            </a:r>
            <a:r>
              <a:rPr lang="ko-KR" altLang="en-US" sz="1000">
                <a:latin typeface="+mn-ea"/>
              </a:rPr>
              <a:t>호출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GenAI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보고서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요약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규칙 기반 응답 등 프롬프트 템플릿 적용 및 결과 후처리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입력 파싱 → 필요한 데이터 조회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가공 → </a:t>
            </a:r>
            <a:r>
              <a:rPr lang="en-US" altLang="ko-KR" sz="1000">
                <a:latin typeface="+mn-ea"/>
              </a:rPr>
              <a:t>LLM </a:t>
            </a:r>
            <a:r>
              <a:rPr lang="ko-KR" altLang="en-US" sz="1000">
                <a:latin typeface="+mn-ea"/>
              </a:rPr>
              <a:t>컨텍스트 구성 흐름 구현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Deployment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환경변수</a:t>
            </a:r>
            <a:r>
              <a:rPr lang="en-US" altLang="ko-KR" sz="1000">
                <a:latin typeface="+mn-ea"/>
              </a:rPr>
              <a:t>(.env) </a:t>
            </a:r>
            <a:r>
              <a:rPr lang="ko-KR" altLang="en-US" sz="1000">
                <a:latin typeface="+mn-ea"/>
              </a:rPr>
              <a:t>기반 설정 분리</a:t>
            </a:r>
            <a:r>
              <a:rPr lang="en-US" altLang="ko-KR" sz="1000">
                <a:latin typeface="+mn-ea"/>
              </a:rPr>
              <a:t>(RUNPOD_API_URL </a:t>
            </a:r>
            <a:r>
              <a:rPr lang="ko-KR" altLang="en-US" sz="1000">
                <a:latin typeface="+mn-ea"/>
              </a:rPr>
              <a:t>등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및 배포 환경 구성</a:t>
            </a:r>
            <a:endParaRPr lang="en-US" altLang="ko-KR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5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508921-FF4F-D580-48DB-2E5EC5103AED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n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n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n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n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n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n-ea"/>
                <a:cs typeface="Host Grotesk Medium" pitchFamily="34" charset="-120"/>
              </a:rPr>
              <a:t>(3/3)</a:t>
            </a:r>
            <a:endParaRPr lang="en-US" altLang="ko-KR" sz="2800" b="1">
              <a:latin typeface="+mn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52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5936D-7BBE-1F10-6A74-AF8B486231AA}"/>
              </a:ext>
            </a:extLst>
          </p:cNvPr>
          <p:cNvSpPr/>
          <p:nvPr/>
        </p:nvSpPr>
        <p:spPr>
          <a:xfrm>
            <a:off x="3354526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976F4F-4250-0191-6B70-692D912BFC92}"/>
              </a:ext>
            </a:extLst>
          </p:cNvPr>
          <p:cNvSpPr/>
          <p:nvPr/>
        </p:nvSpPr>
        <p:spPr>
          <a:xfrm>
            <a:off x="6199200" y="821874"/>
            <a:ext cx="2434948" cy="4184985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404656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Git</a:t>
            </a:r>
            <a:endParaRPr lang="ko-KR" altLang="en-US" b="1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49" y="1191206"/>
            <a:ext cx="2434947" cy="310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GitHub </a:t>
            </a:r>
            <a:r>
              <a:rPr lang="ko-KR" altLang="en-US" sz="1100">
                <a:latin typeface="+mn-ea"/>
              </a:rPr>
              <a:t>기반 브랜치 전략으로 기능 단위 개발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통합 </a:t>
            </a:r>
            <a:r>
              <a:rPr lang="en-US" altLang="ko-KR" sz="1100">
                <a:latin typeface="+mn-ea"/>
              </a:rPr>
              <a:t>(feature → main)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PR/merge </a:t>
            </a:r>
            <a:r>
              <a:rPr lang="ko-KR" altLang="en-US" sz="1100">
                <a:latin typeface="+mn-ea"/>
              </a:rPr>
              <a:t>중심으로 변경 이력 관리 및 팀 협업 흐름 운영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기능 단위 커밋 메시지 규칙 적용 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원인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변경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영향이 보이게</a:t>
            </a:r>
            <a:r>
              <a:rPr lang="en-US" altLang="ko-KR" sz="110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README/</a:t>
            </a:r>
            <a:r>
              <a:rPr lang="ko-KR" altLang="en-US" sz="1100">
                <a:latin typeface="+mn-ea"/>
              </a:rPr>
              <a:t>문서 정리로 실행 방법 및 결과 공유</a:t>
            </a:r>
            <a:endParaRPr lang="en-US" altLang="ko-KR" sz="11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029B2-6A2F-EF9C-EDE8-FDA8C4BCDBBB}"/>
              </a:ext>
            </a:extLst>
          </p:cNvPr>
          <p:cNvSpPr txBox="1"/>
          <p:nvPr/>
        </p:nvSpPr>
        <p:spPr>
          <a:xfrm>
            <a:off x="3354523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Docker</a:t>
            </a:r>
            <a:endParaRPr lang="ko-KR" altLang="en-US" b="1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933CE-A3CA-201B-133E-6B21050C4A80}"/>
              </a:ext>
            </a:extLst>
          </p:cNvPr>
          <p:cNvSpPr txBox="1"/>
          <p:nvPr/>
        </p:nvSpPr>
        <p:spPr>
          <a:xfrm>
            <a:off x="3354524" y="1191206"/>
            <a:ext cx="2434947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docker-compose</a:t>
            </a:r>
            <a:r>
              <a:rPr lang="ko-KR" altLang="en-US" sz="1100">
                <a:latin typeface="+mn-ea"/>
              </a:rPr>
              <a:t>로 </a:t>
            </a:r>
            <a:r>
              <a:rPr lang="en-US" altLang="ko-KR" sz="1100">
                <a:latin typeface="+mn-ea"/>
              </a:rPr>
              <a:t>Flask </a:t>
            </a:r>
            <a:r>
              <a:rPr lang="ko-KR" altLang="en-US" sz="1100">
                <a:latin typeface="+mn-ea"/>
              </a:rPr>
              <a:t>앱 </a:t>
            </a:r>
            <a:r>
              <a:rPr lang="en-US" altLang="ko-KR" sz="1100">
                <a:latin typeface="+mn-ea"/>
              </a:rPr>
              <a:t>+ Oracle DB </a:t>
            </a:r>
            <a:r>
              <a:rPr lang="ko-KR" altLang="en-US" sz="1100">
                <a:latin typeface="+mn-ea"/>
              </a:rPr>
              <a:t>개발 환경 구성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실행</a:t>
            </a:r>
            <a:endParaRPr lang="en-US" altLang="ko-KR" sz="11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서비스 간 네트워크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포트 구성으로 로컬 통합 테스트 가능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실행 환경을 컨테이너로 표준화하여 “동일 환경 재현” 확보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환경 변수</a:t>
            </a:r>
            <a:r>
              <a:rPr lang="en-US" altLang="ko-KR" sz="1100">
                <a:latin typeface="+mn-ea"/>
              </a:rPr>
              <a:t>(.env) </a:t>
            </a:r>
            <a:r>
              <a:rPr lang="ko-KR" altLang="en-US" sz="1100">
                <a:latin typeface="+mn-ea"/>
              </a:rPr>
              <a:t>기반 설정 분리로 로컬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배포 환경 대응</a:t>
            </a:r>
            <a:endParaRPr lang="en-US" altLang="ko-KR" sz="11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8C867-C8E3-775D-4952-0BE9DFFDCA13}"/>
              </a:ext>
            </a:extLst>
          </p:cNvPr>
          <p:cNvSpPr txBox="1"/>
          <p:nvPr/>
        </p:nvSpPr>
        <p:spPr>
          <a:xfrm>
            <a:off x="6199193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Cloud / RunPod</a:t>
            </a:r>
            <a:endParaRPr lang="ko-KR" altLang="en-US" b="1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FEFC5-D31D-B983-6CE9-5C6CE1A9492B}"/>
              </a:ext>
            </a:extLst>
          </p:cNvPr>
          <p:cNvSpPr txBox="1"/>
          <p:nvPr/>
        </p:nvSpPr>
        <p:spPr>
          <a:xfrm>
            <a:off x="6199194" y="1191206"/>
            <a:ext cx="2434947" cy="310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RunPod GPU </a:t>
            </a:r>
            <a:r>
              <a:rPr lang="ko-KR" altLang="en-US" sz="1100">
                <a:latin typeface="+mn-ea"/>
              </a:rPr>
              <a:t>인스턴스에서 </a:t>
            </a:r>
            <a:r>
              <a:rPr lang="en-US" altLang="ko-KR" sz="1100">
                <a:latin typeface="+mn-ea"/>
              </a:rPr>
              <a:t>Llama 3 </a:t>
            </a:r>
            <a:r>
              <a:rPr lang="ko-KR" altLang="en-US" sz="1100">
                <a:latin typeface="+mn-ea"/>
              </a:rPr>
              <a:t>실행 환경 구성 </a:t>
            </a:r>
            <a:r>
              <a:rPr lang="en-US" altLang="ko-KR" sz="1100">
                <a:latin typeface="+mn-ea"/>
              </a:rPr>
              <a:t>(CUDA/</a:t>
            </a:r>
            <a:r>
              <a:rPr lang="ko-KR" altLang="en-US" sz="1100">
                <a:latin typeface="+mn-ea"/>
              </a:rPr>
              <a:t>라이브러리 세팅</a:t>
            </a:r>
            <a:r>
              <a:rPr lang="en-US" altLang="ko-KR" sz="110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추론 서버</a:t>
            </a:r>
            <a:r>
              <a:rPr lang="en-US" altLang="ko-KR" sz="1100">
                <a:latin typeface="+mn-ea"/>
              </a:rPr>
              <a:t>(FastAPI)</a:t>
            </a:r>
            <a:r>
              <a:rPr lang="ko-KR" altLang="en-US" sz="1100">
                <a:latin typeface="+mn-ea"/>
              </a:rPr>
              <a:t>로 모델 서빙 엔드포인트 제공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체크포인트</a:t>
            </a:r>
            <a:r>
              <a:rPr lang="en-US" altLang="ko-KR" sz="1100">
                <a:latin typeface="+mn-ea"/>
              </a:rPr>
              <a:t>/LoRA </a:t>
            </a:r>
            <a:r>
              <a:rPr lang="ko-KR" altLang="en-US" sz="1100">
                <a:latin typeface="+mn-ea"/>
              </a:rPr>
              <a:t>어댑터 등 모델 산출물 버전 관리 및 교체 테스트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학습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파인튜닝</a:t>
            </a:r>
            <a:r>
              <a:rPr lang="en-US" altLang="ko-KR" sz="1100">
                <a:latin typeface="+mn-ea"/>
              </a:rPr>
              <a:t>)</a:t>
            </a:r>
            <a:r>
              <a:rPr lang="ko-KR" altLang="en-US" sz="1100">
                <a:latin typeface="+mn-ea"/>
              </a:rPr>
              <a:t>과 추론 서빙을 분리 운영하여 비용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안정성 고려</a:t>
            </a:r>
            <a:endParaRPr lang="en-US" altLang="ko-KR" sz="11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664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CFB1B0A-D0F0-47FD-BC49-1121F81E241A}">
  <we:reference id="wa200005566" version="3.0.0.3" store="ko-K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4293</TotalTime>
  <Words>3281</Words>
  <Application>Microsoft Office PowerPoint</Application>
  <PresentationFormat>화면 슬라이드 쇼(16:9)</PresentationFormat>
  <Paragraphs>409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Arial</vt:lpstr>
      <vt:lpstr>Wingdings</vt:lpstr>
      <vt:lpstr>맑은 고딕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김진혁</dc:creator>
  <cp:lastModifiedBy>세준 김</cp:lastModifiedBy>
  <cp:revision>219</cp:revision>
  <dcterms:modified xsi:type="dcterms:W3CDTF">2026-01-07T09:32:46Z</dcterms:modified>
</cp:coreProperties>
</file>